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8991600" cy="5029200"/>
  <p:notesSz cx="6858000" cy="9144000"/>
  <p:embeddedFontLst>
    <p:embeddedFont>
      <p:font typeface="Algerian" panose="04020705040A02060702" pitchFamily="82" charset="0"/>
      <p:regular r:id="rId26"/>
    </p:embeddedFont>
    <p:embeddedFont>
      <p:font typeface="Calibri" panose="020F0502020204030204" pitchFamily="34" charset="0"/>
      <p:regular r:id="rId27"/>
      <p:bold r:id="rId28"/>
      <p:italic r:id="rId29"/>
      <p:boldItalic r:id="rId30"/>
    </p:embeddedFont>
    <p:embeddedFont>
      <p:font typeface="CS Gordon Serif" charset="0"/>
      <p:regular r:id="rId31"/>
    </p:embeddedFont>
    <p:embeddedFont>
      <p:font typeface="Open Sans" panose="020B0606030504020204" pitchFamily="34" charset="0"/>
      <p:regular r:id="rId32"/>
      <p:bold r:id="rId33"/>
      <p:italic r:id="rId34"/>
      <p:boldItalic r:id="rId35"/>
    </p:embeddedFont>
    <p:embeddedFont>
      <p:font typeface="Open Sans Extra Bold" panose="020B0906030804020204" charset="0"/>
      <p:regular r:id="rId36"/>
    </p:embeddedFont>
    <p:embeddedFont>
      <p:font typeface="Times Neue Roman" panose="00000500000000000000" charset="0"/>
      <p:regular r:id="rId37"/>
    </p:embeddedFont>
    <p:embeddedFont>
      <p:font typeface="Times Neue Roman Bold Italics" panose="020B0604020202020204" charset="0"/>
      <p:regular r:id="rId38"/>
    </p:embeddedFont>
  </p:embeddedFontLst>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81" d="100"/>
          <a:sy n="81" d="100"/>
        </p:scale>
        <p:origin x="82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3CE52F-D61C-4406-8FA5-D0E6F76AF237}" type="datetimeFigureOut">
              <a:rPr lang="en-ID" smtClean="0"/>
              <a:t>19/12/2022</a:t>
            </a:fld>
            <a:endParaRPr lang="en-ID"/>
          </a:p>
        </p:txBody>
      </p:sp>
      <p:sp>
        <p:nvSpPr>
          <p:cNvPr id="4" name="Slide Image Placeholder 3"/>
          <p:cNvSpPr>
            <a:spLocks noGrp="1" noRot="1" noChangeAspect="1"/>
          </p:cNvSpPr>
          <p:nvPr>
            <p:ph type="sldImg" idx="2"/>
          </p:nvPr>
        </p:nvSpPr>
        <p:spPr>
          <a:xfrm>
            <a:off x="671513" y="1143000"/>
            <a:ext cx="5514975"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3E2BA1-C0C1-47D7-BD0D-68F9258B7B7B}" type="slidenum">
              <a:rPr lang="en-ID" smtClean="0"/>
              <a:t>‹#›</a:t>
            </a:fld>
            <a:endParaRPr lang="en-ID"/>
          </a:p>
        </p:txBody>
      </p:sp>
    </p:spTree>
    <p:extLst>
      <p:ext uri="{BB962C8B-B14F-4D97-AF65-F5344CB8AC3E}">
        <p14:creationId xmlns:p14="http://schemas.microsoft.com/office/powerpoint/2010/main" val="1043839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053E2BA1-C0C1-47D7-BD0D-68F9258B7B7B}" type="slidenum">
              <a:rPr lang="en-ID" smtClean="0"/>
              <a:t>1</a:t>
            </a:fld>
            <a:endParaRPr lang="en-ID"/>
          </a:p>
        </p:txBody>
      </p:sp>
    </p:spTree>
    <p:extLst>
      <p:ext uri="{BB962C8B-B14F-4D97-AF65-F5344CB8AC3E}">
        <p14:creationId xmlns:p14="http://schemas.microsoft.com/office/powerpoint/2010/main" val="2454271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8.svg"/><Relationship Id="rId18" Type="http://schemas.openxmlformats.org/officeDocument/2006/relationships/image" Target="../media/image13.png"/><Relationship Id="rId26" Type="http://schemas.openxmlformats.org/officeDocument/2006/relationships/image" Target="../media/image21.png"/><Relationship Id="rId39" Type="http://schemas.openxmlformats.org/officeDocument/2006/relationships/image" Target="../media/image31.svg"/><Relationship Id="rId21" Type="http://schemas.openxmlformats.org/officeDocument/2006/relationships/image" Target="../media/image16.png"/><Relationship Id="rId34" Type="http://schemas.openxmlformats.org/officeDocument/2006/relationships/image" Target="../media/image27.svg"/><Relationship Id="rId42" Type="http://schemas.openxmlformats.org/officeDocument/2006/relationships/image" Target="../media/image33.svg"/><Relationship Id="rId7" Type="http://schemas.openxmlformats.org/officeDocument/2006/relationships/image" Target="../media/image2.svg"/><Relationship Id="rId2" Type="http://schemas.microsoft.com/office/2007/relationships/media" Target="../media/media1.mp3"/><Relationship Id="rId16" Type="http://schemas.openxmlformats.org/officeDocument/2006/relationships/image" Target="../media/image11.png"/><Relationship Id="rId20" Type="http://schemas.openxmlformats.org/officeDocument/2006/relationships/image" Target="../media/image15.svg"/><Relationship Id="rId29" Type="http://schemas.openxmlformats.org/officeDocument/2006/relationships/image" Target="../media/image23.svg"/><Relationship Id="rId41" Type="http://schemas.openxmlformats.org/officeDocument/2006/relationships/image" Target="../media/image32.png"/><Relationship Id="rId1" Type="http://schemas.openxmlformats.org/officeDocument/2006/relationships/tags" Target="../tags/tag2.xml"/><Relationship Id="rId6" Type="http://schemas.openxmlformats.org/officeDocument/2006/relationships/image" Target="../media/image1.png"/><Relationship Id="rId11" Type="http://schemas.openxmlformats.org/officeDocument/2006/relationships/image" Target="../media/image6.svg"/><Relationship Id="rId24" Type="http://schemas.openxmlformats.org/officeDocument/2006/relationships/image" Target="../media/image19.png"/><Relationship Id="rId32" Type="http://schemas.openxmlformats.org/officeDocument/2006/relationships/slide" Target="slide3.xml"/><Relationship Id="rId37" Type="http://schemas.openxmlformats.org/officeDocument/2006/relationships/slide" Target="slide5.xml"/><Relationship Id="rId40" Type="http://schemas.openxmlformats.org/officeDocument/2006/relationships/slide" Target="slide4.xml"/><Relationship Id="rId5" Type="http://schemas.openxmlformats.org/officeDocument/2006/relationships/notesSlide" Target="../notesSlides/notesSlide1.xml"/><Relationship Id="rId15" Type="http://schemas.openxmlformats.org/officeDocument/2006/relationships/image" Target="../media/image10.svg"/><Relationship Id="rId23" Type="http://schemas.openxmlformats.org/officeDocument/2006/relationships/image" Target="../media/image18.png"/><Relationship Id="rId28" Type="http://schemas.openxmlformats.org/officeDocument/2006/relationships/image" Target="../media/image22.png"/><Relationship Id="rId36" Type="http://schemas.openxmlformats.org/officeDocument/2006/relationships/image" Target="../media/image29.svg"/><Relationship Id="rId10" Type="http://schemas.openxmlformats.org/officeDocument/2006/relationships/image" Target="../media/image5.png"/><Relationship Id="rId19" Type="http://schemas.openxmlformats.org/officeDocument/2006/relationships/image" Target="../media/image14.png"/><Relationship Id="rId31" Type="http://schemas.openxmlformats.org/officeDocument/2006/relationships/image" Target="../media/image25.svg"/><Relationship Id="rId4" Type="http://schemas.openxmlformats.org/officeDocument/2006/relationships/slideLayout" Target="../slideLayouts/slideLayout7.xml"/><Relationship Id="rId9" Type="http://schemas.openxmlformats.org/officeDocument/2006/relationships/image" Target="../media/image4.png"/><Relationship Id="rId14" Type="http://schemas.openxmlformats.org/officeDocument/2006/relationships/image" Target="../media/image9.png"/><Relationship Id="rId22" Type="http://schemas.openxmlformats.org/officeDocument/2006/relationships/image" Target="../media/image17.svg"/><Relationship Id="rId27" Type="http://schemas.openxmlformats.org/officeDocument/2006/relationships/slide" Target="slide2.xml"/><Relationship Id="rId30" Type="http://schemas.openxmlformats.org/officeDocument/2006/relationships/image" Target="../media/image24.png"/><Relationship Id="rId35" Type="http://schemas.openxmlformats.org/officeDocument/2006/relationships/image" Target="../media/image28.png"/><Relationship Id="rId43" Type="http://schemas.openxmlformats.org/officeDocument/2006/relationships/image" Target="../media/image34.png"/><Relationship Id="rId8" Type="http://schemas.openxmlformats.org/officeDocument/2006/relationships/image" Target="../media/image3.png"/><Relationship Id="rId3" Type="http://schemas.openxmlformats.org/officeDocument/2006/relationships/audio" Target="../media/media1.mp3"/><Relationship Id="rId12" Type="http://schemas.openxmlformats.org/officeDocument/2006/relationships/image" Target="../media/image7.png"/><Relationship Id="rId17" Type="http://schemas.openxmlformats.org/officeDocument/2006/relationships/image" Target="../media/image12.svg"/><Relationship Id="rId25" Type="http://schemas.openxmlformats.org/officeDocument/2006/relationships/image" Target="../media/image20.png"/><Relationship Id="rId33" Type="http://schemas.openxmlformats.org/officeDocument/2006/relationships/image" Target="../media/image26.png"/><Relationship Id="rId38" Type="http://schemas.openxmlformats.org/officeDocument/2006/relationships/image" Target="../media/image30.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7.svg"/><Relationship Id="rId18" Type="http://schemas.openxmlformats.org/officeDocument/2006/relationships/slide" Target="slide9.xml"/><Relationship Id="rId3" Type="http://schemas.openxmlformats.org/officeDocument/2006/relationships/image" Target="../media/image3.png"/><Relationship Id="rId7" Type="http://schemas.openxmlformats.org/officeDocument/2006/relationships/image" Target="../media/image45.svg"/><Relationship Id="rId12" Type="http://schemas.openxmlformats.org/officeDocument/2006/relationships/image" Target="../media/image56.png"/><Relationship Id="rId17" Type="http://schemas.openxmlformats.org/officeDocument/2006/relationships/image" Target="../media/image60.svg"/><Relationship Id="rId2" Type="http://schemas.openxmlformats.org/officeDocument/2006/relationships/slideLayout" Target="../slideLayouts/slideLayout7.xml"/><Relationship Id="rId16" Type="http://schemas.openxmlformats.org/officeDocument/2006/relationships/image" Target="../media/image59.png"/><Relationship Id="rId1" Type="http://schemas.openxmlformats.org/officeDocument/2006/relationships/tags" Target="../tags/tag11.xml"/><Relationship Id="rId6" Type="http://schemas.openxmlformats.org/officeDocument/2006/relationships/image" Target="../media/image44.png"/><Relationship Id="rId11" Type="http://schemas.openxmlformats.org/officeDocument/2006/relationships/image" Target="../media/image52.svg"/><Relationship Id="rId5" Type="http://schemas.openxmlformats.org/officeDocument/2006/relationships/slide" Target="slide1.xml"/><Relationship Id="rId15" Type="http://schemas.openxmlformats.org/officeDocument/2006/relationships/slide" Target="slide11.xml"/><Relationship Id="rId10" Type="http://schemas.openxmlformats.org/officeDocument/2006/relationships/image" Target="../media/image51.png"/><Relationship Id="rId19" Type="http://schemas.openxmlformats.org/officeDocument/2006/relationships/image" Target="../media/image67.png"/><Relationship Id="rId4" Type="http://schemas.openxmlformats.org/officeDocument/2006/relationships/image" Target="../media/image4.png"/><Relationship Id="rId9" Type="http://schemas.openxmlformats.org/officeDocument/2006/relationships/image" Target="../media/image29.svg"/><Relationship Id="rId14" Type="http://schemas.openxmlformats.org/officeDocument/2006/relationships/image" Target="../media/image58.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7.svg"/><Relationship Id="rId18" Type="http://schemas.openxmlformats.org/officeDocument/2006/relationships/slide" Target="slide10.xml"/><Relationship Id="rId3" Type="http://schemas.openxmlformats.org/officeDocument/2006/relationships/image" Target="../media/image3.png"/><Relationship Id="rId7" Type="http://schemas.openxmlformats.org/officeDocument/2006/relationships/image" Target="../media/image45.svg"/><Relationship Id="rId12" Type="http://schemas.openxmlformats.org/officeDocument/2006/relationships/image" Target="../media/image56.png"/><Relationship Id="rId17" Type="http://schemas.openxmlformats.org/officeDocument/2006/relationships/image" Target="../media/image60.svg"/><Relationship Id="rId2" Type="http://schemas.openxmlformats.org/officeDocument/2006/relationships/slideLayout" Target="../slideLayouts/slideLayout7.xml"/><Relationship Id="rId16" Type="http://schemas.openxmlformats.org/officeDocument/2006/relationships/image" Target="../media/image59.png"/><Relationship Id="rId1" Type="http://schemas.openxmlformats.org/officeDocument/2006/relationships/tags" Target="../tags/tag12.xml"/><Relationship Id="rId6" Type="http://schemas.openxmlformats.org/officeDocument/2006/relationships/image" Target="../media/image44.png"/><Relationship Id="rId11" Type="http://schemas.openxmlformats.org/officeDocument/2006/relationships/image" Target="../media/image52.svg"/><Relationship Id="rId5" Type="http://schemas.openxmlformats.org/officeDocument/2006/relationships/slide" Target="slide1.xml"/><Relationship Id="rId15" Type="http://schemas.openxmlformats.org/officeDocument/2006/relationships/slide" Target="slide12.xml"/><Relationship Id="rId10" Type="http://schemas.openxmlformats.org/officeDocument/2006/relationships/image" Target="../media/image51.png"/><Relationship Id="rId19" Type="http://schemas.openxmlformats.org/officeDocument/2006/relationships/image" Target="../media/image68.png"/><Relationship Id="rId4" Type="http://schemas.openxmlformats.org/officeDocument/2006/relationships/image" Target="../media/image4.png"/><Relationship Id="rId9" Type="http://schemas.openxmlformats.org/officeDocument/2006/relationships/image" Target="../media/image29.svg"/><Relationship Id="rId14"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7.svg"/><Relationship Id="rId18" Type="http://schemas.openxmlformats.org/officeDocument/2006/relationships/slide" Target="slide11.xml"/><Relationship Id="rId3" Type="http://schemas.openxmlformats.org/officeDocument/2006/relationships/image" Target="../media/image3.png"/><Relationship Id="rId7" Type="http://schemas.openxmlformats.org/officeDocument/2006/relationships/image" Target="../media/image45.svg"/><Relationship Id="rId12" Type="http://schemas.openxmlformats.org/officeDocument/2006/relationships/image" Target="../media/image56.png"/><Relationship Id="rId17" Type="http://schemas.openxmlformats.org/officeDocument/2006/relationships/image" Target="../media/image60.svg"/><Relationship Id="rId2" Type="http://schemas.openxmlformats.org/officeDocument/2006/relationships/slideLayout" Target="../slideLayouts/slideLayout7.xml"/><Relationship Id="rId16" Type="http://schemas.openxmlformats.org/officeDocument/2006/relationships/image" Target="../media/image59.png"/><Relationship Id="rId1" Type="http://schemas.openxmlformats.org/officeDocument/2006/relationships/tags" Target="../tags/tag13.xml"/><Relationship Id="rId6" Type="http://schemas.openxmlformats.org/officeDocument/2006/relationships/image" Target="../media/image44.png"/><Relationship Id="rId11" Type="http://schemas.openxmlformats.org/officeDocument/2006/relationships/image" Target="../media/image52.svg"/><Relationship Id="rId5" Type="http://schemas.openxmlformats.org/officeDocument/2006/relationships/slide" Target="slide1.xml"/><Relationship Id="rId15" Type="http://schemas.openxmlformats.org/officeDocument/2006/relationships/slide" Target="slide13.xml"/><Relationship Id="rId10" Type="http://schemas.openxmlformats.org/officeDocument/2006/relationships/image" Target="../media/image51.png"/><Relationship Id="rId19" Type="http://schemas.openxmlformats.org/officeDocument/2006/relationships/image" Target="../media/image69.png"/><Relationship Id="rId4" Type="http://schemas.openxmlformats.org/officeDocument/2006/relationships/image" Target="../media/image4.png"/><Relationship Id="rId9" Type="http://schemas.openxmlformats.org/officeDocument/2006/relationships/image" Target="../media/image29.svg"/><Relationship Id="rId14" Type="http://schemas.openxmlformats.org/officeDocument/2006/relationships/image" Target="../media/image58.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7.svg"/><Relationship Id="rId18" Type="http://schemas.openxmlformats.org/officeDocument/2006/relationships/slide" Target="slide12.xml"/><Relationship Id="rId3" Type="http://schemas.openxmlformats.org/officeDocument/2006/relationships/image" Target="../media/image3.png"/><Relationship Id="rId7" Type="http://schemas.openxmlformats.org/officeDocument/2006/relationships/image" Target="../media/image45.svg"/><Relationship Id="rId12" Type="http://schemas.openxmlformats.org/officeDocument/2006/relationships/image" Target="../media/image56.png"/><Relationship Id="rId17" Type="http://schemas.openxmlformats.org/officeDocument/2006/relationships/image" Target="../media/image60.svg"/><Relationship Id="rId2" Type="http://schemas.openxmlformats.org/officeDocument/2006/relationships/slideLayout" Target="../slideLayouts/slideLayout7.xml"/><Relationship Id="rId16" Type="http://schemas.openxmlformats.org/officeDocument/2006/relationships/image" Target="../media/image59.png"/><Relationship Id="rId1" Type="http://schemas.openxmlformats.org/officeDocument/2006/relationships/tags" Target="../tags/tag14.xml"/><Relationship Id="rId6" Type="http://schemas.openxmlformats.org/officeDocument/2006/relationships/image" Target="../media/image44.png"/><Relationship Id="rId11" Type="http://schemas.openxmlformats.org/officeDocument/2006/relationships/image" Target="../media/image52.svg"/><Relationship Id="rId5" Type="http://schemas.openxmlformats.org/officeDocument/2006/relationships/slide" Target="slide1.xml"/><Relationship Id="rId15" Type="http://schemas.openxmlformats.org/officeDocument/2006/relationships/slide" Target="slide14.xml"/><Relationship Id="rId10" Type="http://schemas.openxmlformats.org/officeDocument/2006/relationships/image" Target="../media/image51.png"/><Relationship Id="rId19" Type="http://schemas.openxmlformats.org/officeDocument/2006/relationships/image" Target="../media/image70.png"/><Relationship Id="rId4" Type="http://schemas.openxmlformats.org/officeDocument/2006/relationships/image" Target="../media/image4.png"/><Relationship Id="rId9" Type="http://schemas.openxmlformats.org/officeDocument/2006/relationships/image" Target="../media/image29.svg"/><Relationship Id="rId14"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7.svg"/><Relationship Id="rId18" Type="http://schemas.openxmlformats.org/officeDocument/2006/relationships/slide" Target="slide13.xml"/><Relationship Id="rId3" Type="http://schemas.openxmlformats.org/officeDocument/2006/relationships/image" Target="../media/image3.png"/><Relationship Id="rId7" Type="http://schemas.openxmlformats.org/officeDocument/2006/relationships/image" Target="../media/image45.svg"/><Relationship Id="rId12" Type="http://schemas.openxmlformats.org/officeDocument/2006/relationships/image" Target="../media/image56.png"/><Relationship Id="rId17" Type="http://schemas.openxmlformats.org/officeDocument/2006/relationships/image" Target="../media/image60.svg"/><Relationship Id="rId2" Type="http://schemas.openxmlformats.org/officeDocument/2006/relationships/slideLayout" Target="../slideLayouts/slideLayout7.xml"/><Relationship Id="rId16" Type="http://schemas.openxmlformats.org/officeDocument/2006/relationships/image" Target="../media/image59.png"/><Relationship Id="rId1" Type="http://schemas.openxmlformats.org/officeDocument/2006/relationships/tags" Target="../tags/tag15.xml"/><Relationship Id="rId6" Type="http://schemas.openxmlformats.org/officeDocument/2006/relationships/image" Target="../media/image44.png"/><Relationship Id="rId11" Type="http://schemas.openxmlformats.org/officeDocument/2006/relationships/image" Target="../media/image52.svg"/><Relationship Id="rId5" Type="http://schemas.openxmlformats.org/officeDocument/2006/relationships/slide" Target="slide1.xml"/><Relationship Id="rId15" Type="http://schemas.openxmlformats.org/officeDocument/2006/relationships/slide" Target="slide15.xml"/><Relationship Id="rId10" Type="http://schemas.openxmlformats.org/officeDocument/2006/relationships/image" Target="../media/image51.png"/><Relationship Id="rId19" Type="http://schemas.openxmlformats.org/officeDocument/2006/relationships/image" Target="../media/image71.png"/><Relationship Id="rId4" Type="http://schemas.openxmlformats.org/officeDocument/2006/relationships/image" Target="../media/image4.png"/><Relationship Id="rId9" Type="http://schemas.openxmlformats.org/officeDocument/2006/relationships/image" Target="../media/image29.svg"/><Relationship Id="rId14" Type="http://schemas.openxmlformats.org/officeDocument/2006/relationships/image" Target="../media/image58.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7.svg"/><Relationship Id="rId18" Type="http://schemas.openxmlformats.org/officeDocument/2006/relationships/slide" Target="slide14.xml"/><Relationship Id="rId3" Type="http://schemas.openxmlformats.org/officeDocument/2006/relationships/image" Target="../media/image3.png"/><Relationship Id="rId7" Type="http://schemas.openxmlformats.org/officeDocument/2006/relationships/image" Target="../media/image45.svg"/><Relationship Id="rId12" Type="http://schemas.openxmlformats.org/officeDocument/2006/relationships/image" Target="../media/image56.png"/><Relationship Id="rId17" Type="http://schemas.openxmlformats.org/officeDocument/2006/relationships/image" Target="../media/image60.svg"/><Relationship Id="rId2" Type="http://schemas.openxmlformats.org/officeDocument/2006/relationships/slideLayout" Target="../slideLayouts/slideLayout7.xml"/><Relationship Id="rId16" Type="http://schemas.openxmlformats.org/officeDocument/2006/relationships/image" Target="../media/image59.png"/><Relationship Id="rId1" Type="http://schemas.openxmlformats.org/officeDocument/2006/relationships/tags" Target="../tags/tag16.xml"/><Relationship Id="rId6" Type="http://schemas.openxmlformats.org/officeDocument/2006/relationships/image" Target="../media/image44.png"/><Relationship Id="rId11" Type="http://schemas.openxmlformats.org/officeDocument/2006/relationships/image" Target="../media/image52.svg"/><Relationship Id="rId5" Type="http://schemas.openxmlformats.org/officeDocument/2006/relationships/slide" Target="slide1.xml"/><Relationship Id="rId15" Type="http://schemas.openxmlformats.org/officeDocument/2006/relationships/slide" Target="slide16.xml"/><Relationship Id="rId10" Type="http://schemas.openxmlformats.org/officeDocument/2006/relationships/image" Target="../media/image51.png"/><Relationship Id="rId19" Type="http://schemas.openxmlformats.org/officeDocument/2006/relationships/image" Target="../media/image72.png"/><Relationship Id="rId4" Type="http://schemas.openxmlformats.org/officeDocument/2006/relationships/image" Target="../media/image4.png"/><Relationship Id="rId9" Type="http://schemas.openxmlformats.org/officeDocument/2006/relationships/image" Target="../media/image29.svg"/><Relationship Id="rId14" Type="http://schemas.openxmlformats.org/officeDocument/2006/relationships/image" Target="../media/image58.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7.svg"/><Relationship Id="rId18" Type="http://schemas.openxmlformats.org/officeDocument/2006/relationships/slide" Target="slide15.xml"/><Relationship Id="rId3" Type="http://schemas.openxmlformats.org/officeDocument/2006/relationships/image" Target="../media/image3.png"/><Relationship Id="rId7" Type="http://schemas.openxmlformats.org/officeDocument/2006/relationships/image" Target="../media/image45.svg"/><Relationship Id="rId12" Type="http://schemas.openxmlformats.org/officeDocument/2006/relationships/image" Target="../media/image56.png"/><Relationship Id="rId17" Type="http://schemas.openxmlformats.org/officeDocument/2006/relationships/image" Target="../media/image60.svg"/><Relationship Id="rId2" Type="http://schemas.openxmlformats.org/officeDocument/2006/relationships/slideLayout" Target="../slideLayouts/slideLayout7.xml"/><Relationship Id="rId16" Type="http://schemas.openxmlformats.org/officeDocument/2006/relationships/image" Target="../media/image59.png"/><Relationship Id="rId1" Type="http://schemas.openxmlformats.org/officeDocument/2006/relationships/tags" Target="../tags/tag17.xml"/><Relationship Id="rId6" Type="http://schemas.openxmlformats.org/officeDocument/2006/relationships/image" Target="../media/image44.png"/><Relationship Id="rId11" Type="http://schemas.openxmlformats.org/officeDocument/2006/relationships/image" Target="../media/image52.svg"/><Relationship Id="rId5" Type="http://schemas.openxmlformats.org/officeDocument/2006/relationships/slide" Target="slide1.xml"/><Relationship Id="rId15" Type="http://schemas.openxmlformats.org/officeDocument/2006/relationships/slide" Target="slide17.xml"/><Relationship Id="rId10" Type="http://schemas.openxmlformats.org/officeDocument/2006/relationships/image" Target="../media/image51.png"/><Relationship Id="rId19" Type="http://schemas.openxmlformats.org/officeDocument/2006/relationships/image" Target="../media/image73.jpeg"/><Relationship Id="rId4" Type="http://schemas.openxmlformats.org/officeDocument/2006/relationships/image" Target="../media/image4.png"/><Relationship Id="rId9" Type="http://schemas.openxmlformats.org/officeDocument/2006/relationships/image" Target="../media/image29.svg"/><Relationship Id="rId14"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7.svg"/><Relationship Id="rId18" Type="http://schemas.openxmlformats.org/officeDocument/2006/relationships/slide" Target="slide16.xml"/><Relationship Id="rId3" Type="http://schemas.openxmlformats.org/officeDocument/2006/relationships/image" Target="../media/image3.png"/><Relationship Id="rId7" Type="http://schemas.openxmlformats.org/officeDocument/2006/relationships/image" Target="../media/image45.svg"/><Relationship Id="rId12" Type="http://schemas.openxmlformats.org/officeDocument/2006/relationships/image" Target="../media/image56.png"/><Relationship Id="rId17" Type="http://schemas.openxmlformats.org/officeDocument/2006/relationships/image" Target="../media/image60.svg"/><Relationship Id="rId2" Type="http://schemas.openxmlformats.org/officeDocument/2006/relationships/slideLayout" Target="../slideLayouts/slideLayout7.xml"/><Relationship Id="rId16" Type="http://schemas.openxmlformats.org/officeDocument/2006/relationships/image" Target="../media/image59.png"/><Relationship Id="rId1" Type="http://schemas.openxmlformats.org/officeDocument/2006/relationships/tags" Target="../tags/tag18.xml"/><Relationship Id="rId6" Type="http://schemas.openxmlformats.org/officeDocument/2006/relationships/image" Target="../media/image44.png"/><Relationship Id="rId11" Type="http://schemas.openxmlformats.org/officeDocument/2006/relationships/image" Target="../media/image52.svg"/><Relationship Id="rId5" Type="http://schemas.openxmlformats.org/officeDocument/2006/relationships/slide" Target="slide1.xml"/><Relationship Id="rId15" Type="http://schemas.openxmlformats.org/officeDocument/2006/relationships/slide" Target="slide18.xml"/><Relationship Id="rId10" Type="http://schemas.openxmlformats.org/officeDocument/2006/relationships/image" Target="../media/image51.png"/><Relationship Id="rId19" Type="http://schemas.openxmlformats.org/officeDocument/2006/relationships/image" Target="../media/image74.png"/><Relationship Id="rId4" Type="http://schemas.openxmlformats.org/officeDocument/2006/relationships/image" Target="../media/image4.png"/><Relationship Id="rId9" Type="http://schemas.openxmlformats.org/officeDocument/2006/relationships/image" Target="../media/image29.svg"/><Relationship Id="rId14" Type="http://schemas.openxmlformats.org/officeDocument/2006/relationships/image" Target="../media/image58.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7.svg"/><Relationship Id="rId18" Type="http://schemas.openxmlformats.org/officeDocument/2006/relationships/image" Target="../media/image75.png"/><Relationship Id="rId3" Type="http://schemas.openxmlformats.org/officeDocument/2006/relationships/image" Target="../media/image3.png"/><Relationship Id="rId7" Type="http://schemas.openxmlformats.org/officeDocument/2006/relationships/image" Target="../media/image45.svg"/><Relationship Id="rId12" Type="http://schemas.openxmlformats.org/officeDocument/2006/relationships/image" Target="../media/image56.png"/><Relationship Id="rId17" Type="http://schemas.openxmlformats.org/officeDocument/2006/relationships/image" Target="../media/image60.svg"/><Relationship Id="rId2" Type="http://schemas.openxmlformats.org/officeDocument/2006/relationships/slideLayout" Target="../slideLayouts/slideLayout7.xml"/><Relationship Id="rId16" Type="http://schemas.openxmlformats.org/officeDocument/2006/relationships/image" Target="../media/image59.png"/><Relationship Id="rId1" Type="http://schemas.openxmlformats.org/officeDocument/2006/relationships/tags" Target="../tags/tag19.xml"/><Relationship Id="rId6" Type="http://schemas.openxmlformats.org/officeDocument/2006/relationships/image" Target="../media/image44.png"/><Relationship Id="rId11" Type="http://schemas.openxmlformats.org/officeDocument/2006/relationships/image" Target="../media/image52.svg"/><Relationship Id="rId5" Type="http://schemas.openxmlformats.org/officeDocument/2006/relationships/slide" Target="slide17.xml"/><Relationship Id="rId15" Type="http://schemas.openxmlformats.org/officeDocument/2006/relationships/slide" Target="slide19.xml"/><Relationship Id="rId10" Type="http://schemas.openxmlformats.org/officeDocument/2006/relationships/image" Target="../media/image51.png"/><Relationship Id="rId19" Type="http://schemas.openxmlformats.org/officeDocument/2006/relationships/slide" Target="slide1.xml"/><Relationship Id="rId4" Type="http://schemas.openxmlformats.org/officeDocument/2006/relationships/image" Target="../media/image4.png"/><Relationship Id="rId9" Type="http://schemas.openxmlformats.org/officeDocument/2006/relationships/image" Target="../media/image29.svg"/><Relationship Id="rId14" Type="http://schemas.openxmlformats.org/officeDocument/2006/relationships/image" Target="../media/image58.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7.svg"/><Relationship Id="rId18" Type="http://schemas.openxmlformats.org/officeDocument/2006/relationships/slide" Target="slide18.xml"/><Relationship Id="rId3" Type="http://schemas.openxmlformats.org/officeDocument/2006/relationships/image" Target="../media/image3.png"/><Relationship Id="rId7" Type="http://schemas.openxmlformats.org/officeDocument/2006/relationships/image" Target="../media/image45.svg"/><Relationship Id="rId12" Type="http://schemas.openxmlformats.org/officeDocument/2006/relationships/image" Target="../media/image56.png"/><Relationship Id="rId17" Type="http://schemas.openxmlformats.org/officeDocument/2006/relationships/image" Target="../media/image60.svg"/><Relationship Id="rId2" Type="http://schemas.openxmlformats.org/officeDocument/2006/relationships/slideLayout" Target="../slideLayouts/slideLayout7.xml"/><Relationship Id="rId16" Type="http://schemas.openxmlformats.org/officeDocument/2006/relationships/image" Target="../media/image59.png"/><Relationship Id="rId1" Type="http://schemas.openxmlformats.org/officeDocument/2006/relationships/tags" Target="../tags/tag20.xml"/><Relationship Id="rId6" Type="http://schemas.openxmlformats.org/officeDocument/2006/relationships/image" Target="../media/image44.png"/><Relationship Id="rId11" Type="http://schemas.openxmlformats.org/officeDocument/2006/relationships/image" Target="../media/image52.svg"/><Relationship Id="rId5" Type="http://schemas.openxmlformats.org/officeDocument/2006/relationships/slide" Target="slide1.xml"/><Relationship Id="rId15" Type="http://schemas.openxmlformats.org/officeDocument/2006/relationships/slide" Target="slide20.xml"/><Relationship Id="rId10" Type="http://schemas.openxmlformats.org/officeDocument/2006/relationships/image" Target="../media/image51.png"/><Relationship Id="rId19" Type="http://schemas.openxmlformats.org/officeDocument/2006/relationships/image" Target="../media/image76.png"/><Relationship Id="rId4" Type="http://schemas.openxmlformats.org/officeDocument/2006/relationships/image" Target="../media/image4.png"/><Relationship Id="rId9" Type="http://schemas.openxmlformats.org/officeDocument/2006/relationships/image" Target="../media/image29.svg"/><Relationship Id="rId14"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37.png"/><Relationship Id="rId18" Type="http://schemas.openxmlformats.org/officeDocument/2006/relationships/image" Target="../media/image40.png"/><Relationship Id="rId26" Type="http://schemas.openxmlformats.org/officeDocument/2006/relationships/image" Target="../media/image29.svg"/><Relationship Id="rId3" Type="http://schemas.openxmlformats.org/officeDocument/2006/relationships/image" Target="../media/image1.png"/><Relationship Id="rId21" Type="http://schemas.openxmlformats.org/officeDocument/2006/relationships/image" Target="../media/image43.png"/><Relationship Id="rId7" Type="http://schemas.openxmlformats.org/officeDocument/2006/relationships/image" Target="../media/image35.png"/><Relationship Id="rId12" Type="http://schemas.openxmlformats.org/officeDocument/2006/relationships/image" Target="../media/image25.svg"/><Relationship Id="rId17" Type="http://schemas.openxmlformats.org/officeDocument/2006/relationships/image" Target="../media/image39.jpeg"/><Relationship Id="rId25" Type="http://schemas.openxmlformats.org/officeDocument/2006/relationships/image" Target="../media/image28.png"/><Relationship Id="rId2" Type="http://schemas.openxmlformats.org/officeDocument/2006/relationships/slideLayout" Target="../slideLayouts/slideLayout7.xml"/><Relationship Id="rId16" Type="http://schemas.openxmlformats.org/officeDocument/2006/relationships/image" Target="../media/image12.svg"/><Relationship Id="rId20" Type="http://schemas.openxmlformats.org/officeDocument/2006/relationships/image" Target="../media/image42.png"/><Relationship Id="rId29" Type="http://schemas.openxmlformats.org/officeDocument/2006/relationships/image" Target="../media/image48.png"/><Relationship Id="rId1" Type="http://schemas.openxmlformats.org/officeDocument/2006/relationships/tags" Target="../tags/tag3.xml"/><Relationship Id="rId6" Type="http://schemas.openxmlformats.org/officeDocument/2006/relationships/image" Target="../media/image4.png"/><Relationship Id="rId11" Type="http://schemas.openxmlformats.org/officeDocument/2006/relationships/image" Target="../media/image24.png"/><Relationship Id="rId24" Type="http://schemas.openxmlformats.org/officeDocument/2006/relationships/image" Target="../media/image45.sv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44.png"/><Relationship Id="rId28" Type="http://schemas.openxmlformats.org/officeDocument/2006/relationships/image" Target="../media/image47.svg"/><Relationship Id="rId10" Type="http://schemas.openxmlformats.org/officeDocument/2006/relationships/image" Target="../media/image23.svg"/><Relationship Id="rId19" Type="http://schemas.openxmlformats.org/officeDocument/2006/relationships/image" Target="../media/image41.svg"/><Relationship Id="rId4" Type="http://schemas.openxmlformats.org/officeDocument/2006/relationships/image" Target="../media/image2.svg"/><Relationship Id="rId9" Type="http://schemas.openxmlformats.org/officeDocument/2006/relationships/image" Target="../media/image22.png"/><Relationship Id="rId14" Type="http://schemas.openxmlformats.org/officeDocument/2006/relationships/image" Target="../media/image38.svg"/><Relationship Id="rId22" Type="http://schemas.openxmlformats.org/officeDocument/2006/relationships/slide" Target="slide1.xml"/><Relationship Id="rId27" Type="http://schemas.openxmlformats.org/officeDocument/2006/relationships/image" Target="../media/image46.png"/></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7.svg"/><Relationship Id="rId18" Type="http://schemas.openxmlformats.org/officeDocument/2006/relationships/image" Target="../media/image63.svg"/><Relationship Id="rId3" Type="http://schemas.openxmlformats.org/officeDocument/2006/relationships/image" Target="../media/image3.png"/><Relationship Id="rId21" Type="http://schemas.openxmlformats.org/officeDocument/2006/relationships/image" Target="../media/image60.svg"/><Relationship Id="rId7" Type="http://schemas.openxmlformats.org/officeDocument/2006/relationships/image" Target="../media/image45.svg"/><Relationship Id="rId12" Type="http://schemas.openxmlformats.org/officeDocument/2006/relationships/image" Target="../media/image56.png"/><Relationship Id="rId17" Type="http://schemas.openxmlformats.org/officeDocument/2006/relationships/image" Target="../media/image62.png"/><Relationship Id="rId2" Type="http://schemas.openxmlformats.org/officeDocument/2006/relationships/slideLayout" Target="../slideLayouts/slideLayout7.xml"/><Relationship Id="rId16" Type="http://schemas.openxmlformats.org/officeDocument/2006/relationships/image" Target="../media/image61.png"/><Relationship Id="rId20" Type="http://schemas.openxmlformats.org/officeDocument/2006/relationships/image" Target="../media/image59.png"/><Relationship Id="rId1" Type="http://schemas.openxmlformats.org/officeDocument/2006/relationships/tags" Target="../tags/tag21.xml"/><Relationship Id="rId6" Type="http://schemas.openxmlformats.org/officeDocument/2006/relationships/image" Target="../media/image44.png"/><Relationship Id="rId11" Type="http://schemas.openxmlformats.org/officeDocument/2006/relationships/image" Target="../media/image52.svg"/><Relationship Id="rId5" Type="http://schemas.openxmlformats.org/officeDocument/2006/relationships/slide" Target="slide1.xml"/><Relationship Id="rId15" Type="http://schemas.openxmlformats.org/officeDocument/2006/relationships/slide" Target="slide5.xml"/><Relationship Id="rId10" Type="http://schemas.openxmlformats.org/officeDocument/2006/relationships/image" Target="../media/image51.png"/><Relationship Id="rId19" Type="http://schemas.openxmlformats.org/officeDocument/2006/relationships/slide" Target="slide19.xml"/><Relationship Id="rId4" Type="http://schemas.openxmlformats.org/officeDocument/2006/relationships/image" Target="../media/image4.png"/><Relationship Id="rId9" Type="http://schemas.openxmlformats.org/officeDocument/2006/relationships/image" Target="../media/image29.svg"/><Relationship Id="rId14" Type="http://schemas.openxmlformats.org/officeDocument/2006/relationships/image" Target="../media/image58.png"/><Relationship Id="rId22" Type="http://schemas.openxmlformats.org/officeDocument/2006/relationships/image" Target="../media/image77.jpe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8.png"/><Relationship Id="rId18" Type="http://schemas.openxmlformats.org/officeDocument/2006/relationships/image" Target="../media/image59.png"/><Relationship Id="rId3" Type="http://schemas.openxmlformats.org/officeDocument/2006/relationships/slideLayout" Target="../slideLayouts/slideLayout7.xml"/><Relationship Id="rId7" Type="http://schemas.openxmlformats.org/officeDocument/2006/relationships/image" Target="../media/image4.png"/><Relationship Id="rId12" Type="http://schemas.openxmlformats.org/officeDocument/2006/relationships/image" Target="../media/image45.svg"/><Relationship Id="rId17" Type="http://schemas.openxmlformats.org/officeDocument/2006/relationships/slide" Target="slide22.xml"/><Relationship Id="rId2" Type="http://schemas.openxmlformats.org/officeDocument/2006/relationships/video" Target="https://www.youtube.com/embed/tmxPynrUfbM?feature=oembed" TargetMode="External"/><Relationship Id="rId16" Type="http://schemas.openxmlformats.org/officeDocument/2006/relationships/image" Target="../media/image52.svg"/><Relationship Id="rId20" Type="http://schemas.openxmlformats.org/officeDocument/2006/relationships/image" Target="../media/image78.jpeg"/><Relationship Id="rId1" Type="http://schemas.openxmlformats.org/officeDocument/2006/relationships/tags" Target="../tags/tag22.xml"/><Relationship Id="rId6" Type="http://schemas.openxmlformats.org/officeDocument/2006/relationships/image" Target="../media/image3.png"/><Relationship Id="rId11" Type="http://schemas.openxmlformats.org/officeDocument/2006/relationships/image" Target="../media/image44.png"/><Relationship Id="rId5" Type="http://schemas.openxmlformats.org/officeDocument/2006/relationships/image" Target="../media/image2.svg"/><Relationship Id="rId15" Type="http://schemas.openxmlformats.org/officeDocument/2006/relationships/image" Target="../media/image51.png"/><Relationship Id="rId10" Type="http://schemas.openxmlformats.org/officeDocument/2006/relationships/slide" Target="slide1.xml"/><Relationship Id="rId19" Type="http://schemas.openxmlformats.org/officeDocument/2006/relationships/image" Target="../media/image60.svg"/><Relationship Id="rId4" Type="http://schemas.openxmlformats.org/officeDocument/2006/relationships/image" Target="../media/image1.png"/><Relationship Id="rId9" Type="http://schemas.openxmlformats.org/officeDocument/2006/relationships/image" Target="../media/image12.svg"/><Relationship Id="rId14" Type="http://schemas.openxmlformats.org/officeDocument/2006/relationships/image" Target="../media/image29.sv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8.png"/><Relationship Id="rId18" Type="http://schemas.openxmlformats.org/officeDocument/2006/relationships/image" Target="../media/image62.png"/><Relationship Id="rId3" Type="http://schemas.openxmlformats.org/officeDocument/2006/relationships/slideLayout" Target="../slideLayouts/slideLayout7.xml"/><Relationship Id="rId21" Type="http://schemas.openxmlformats.org/officeDocument/2006/relationships/image" Target="../media/image61.png"/><Relationship Id="rId7" Type="http://schemas.openxmlformats.org/officeDocument/2006/relationships/image" Target="../media/image4.png"/><Relationship Id="rId12" Type="http://schemas.openxmlformats.org/officeDocument/2006/relationships/image" Target="../media/image45.svg"/><Relationship Id="rId17" Type="http://schemas.openxmlformats.org/officeDocument/2006/relationships/slide" Target="slide4.xml"/><Relationship Id="rId25" Type="http://schemas.openxmlformats.org/officeDocument/2006/relationships/image" Target="../media/image79.jpeg"/><Relationship Id="rId2" Type="http://schemas.openxmlformats.org/officeDocument/2006/relationships/video" Target="https://www.youtube.com/embed/E5rCnbNpoNE?feature=oembed" TargetMode="External"/><Relationship Id="rId16" Type="http://schemas.openxmlformats.org/officeDocument/2006/relationships/image" Target="../media/image52.svg"/><Relationship Id="rId20" Type="http://schemas.openxmlformats.org/officeDocument/2006/relationships/slide" Target="slide5.xml"/><Relationship Id="rId1" Type="http://schemas.openxmlformats.org/officeDocument/2006/relationships/tags" Target="../tags/tag23.xml"/><Relationship Id="rId6" Type="http://schemas.openxmlformats.org/officeDocument/2006/relationships/image" Target="../media/image3.png"/><Relationship Id="rId11" Type="http://schemas.openxmlformats.org/officeDocument/2006/relationships/image" Target="../media/image44.png"/><Relationship Id="rId24" Type="http://schemas.openxmlformats.org/officeDocument/2006/relationships/image" Target="../media/image60.svg"/><Relationship Id="rId5" Type="http://schemas.openxmlformats.org/officeDocument/2006/relationships/image" Target="../media/image2.svg"/><Relationship Id="rId15" Type="http://schemas.openxmlformats.org/officeDocument/2006/relationships/image" Target="../media/image51.png"/><Relationship Id="rId23" Type="http://schemas.openxmlformats.org/officeDocument/2006/relationships/image" Target="../media/image59.png"/><Relationship Id="rId10" Type="http://schemas.openxmlformats.org/officeDocument/2006/relationships/slide" Target="slide1.xml"/><Relationship Id="rId19" Type="http://schemas.openxmlformats.org/officeDocument/2006/relationships/image" Target="../media/image63.svg"/><Relationship Id="rId4" Type="http://schemas.openxmlformats.org/officeDocument/2006/relationships/image" Target="../media/image1.png"/><Relationship Id="rId9" Type="http://schemas.openxmlformats.org/officeDocument/2006/relationships/image" Target="../media/image12.svg"/><Relationship Id="rId14" Type="http://schemas.openxmlformats.org/officeDocument/2006/relationships/image" Target="../media/image29.svg"/><Relationship Id="rId22" Type="http://schemas.openxmlformats.org/officeDocument/2006/relationships/slide" Target="slide23.xml"/></Relationships>
</file>

<file path=ppt/slides/_rels/slide23.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5.svg"/><Relationship Id="rId18" Type="http://schemas.openxmlformats.org/officeDocument/2006/relationships/image" Target="../media/image80.png"/><Relationship Id="rId3" Type="http://schemas.openxmlformats.org/officeDocument/2006/relationships/image" Target="../media/image1.png"/><Relationship Id="rId7" Type="http://schemas.openxmlformats.org/officeDocument/2006/relationships/image" Target="../media/image35.png"/><Relationship Id="rId12" Type="http://schemas.openxmlformats.org/officeDocument/2006/relationships/image" Target="../media/image44.png"/><Relationship Id="rId17" Type="http://schemas.openxmlformats.org/officeDocument/2006/relationships/image" Target="../media/image52.svg"/><Relationship Id="rId2" Type="http://schemas.openxmlformats.org/officeDocument/2006/relationships/slideLayout" Target="../slideLayouts/slideLayout7.xml"/><Relationship Id="rId16" Type="http://schemas.openxmlformats.org/officeDocument/2006/relationships/image" Target="../media/image51.png"/><Relationship Id="rId1" Type="http://schemas.openxmlformats.org/officeDocument/2006/relationships/tags" Target="../tags/tag24.xml"/><Relationship Id="rId6" Type="http://schemas.openxmlformats.org/officeDocument/2006/relationships/image" Target="../media/image4.png"/><Relationship Id="rId11" Type="http://schemas.openxmlformats.org/officeDocument/2006/relationships/slide" Target="slide1.xml"/><Relationship Id="rId5" Type="http://schemas.openxmlformats.org/officeDocument/2006/relationships/image" Target="../media/image3.png"/><Relationship Id="rId15" Type="http://schemas.openxmlformats.org/officeDocument/2006/relationships/image" Target="../media/image29.svg"/><Relationship Id="rId10" Type="http://schemas.openxmlformats.org/officeDocument/2006/relationships/image" Target="../media/image12.svg"/><Relationship Id="rId19" Type="http://schemas.openxmlformats.org/officeDocument/2006/relationships/hyperlink" Target="https://docs.google.com/forms/d/e/1FAIpQLSd6RD1dhnITB-39NRLsHGKvZyTJecUODYgCuIP71xajwgvA6w/viewform?fbzx=-3585994695847173560" TargetMode="External"/><Relationship Id="rId4" Type="http://schemas.openxmlformats.org/officeDocument/2006/relationships/image" Target="../media/image2.svg"/><Relationship Id="rId9" Type="http://schemas.openxmlformats.org/officeDocument/2006/relationships/image" Target="../media/image11.png"/><Relationship Id="rId1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11.png"/><Relationship Id="rId18" Type="http://schemas.openxmlformats.org/officeDocument/2006/relationships/image" Target="../media/image44.png"/><Relationship Id="rId3" Type="http://schemas.openxmlformats.org/officeDocument/2006/relationships/image" Target="../media/image1.png"/><Relationship Id="rId21" Type="http://schemas.openxmlformats.org/officeDocument/2006/relationships/image" Target="../media/image29.svg"/><Relationship Id="rId7" Type="http://schemas.openxmlformats.org/officeDocument/2006/relationships/image" Target="../media/image35.png"/><Relationship Id="rId12" Type="http://schemas.openxmlformats.org/officeDocument/2006/relationships/image" Target="../media/image38.svg"/><Relationship Id="rId17" Type="http://schemas.openxmlformats.org/officeDocument/2006/relationships/slide" Target="slide1.xml"/><Relationship Id="rId25" Type="http://schemas.openxmlformats.org/officeDocument/2006/relationships/image" Target="../media/image27.svg"/><Relationship Id="rId2" Type="http://schemas.openxmlformats.org/officeDocument/2006/relationships/slideLayout" Target="../slideLayouts/slideLayout7.xml"/><Relationship Id="rId16" Type="http://schemas.openxmlformats.org/officeDocument/2006/relationships/image" Target="../media/image43.png"/><Relationship Id="rId20" Type="http://schemas.openxmlformats.org/officeDocument/2006/relationships/image" Target="../media/image28.png"/><Relationship Id="rId1" Type="http://schemas.openxmlformats.org/officeDocument/2006/relationships/tags" Target="../tags/tag4.xml"/><Relationship Id="rId6" Type="http://schemas.openxmlformats.org/officeDocument/2006/relationships/image" Target="../media/image4.png"/><Relationship Id="rId11" Type="http://schemas.openxmlformats.org/officeDocument/2006/relationships/image" Target="../media/image37.png"/><Relationship Id="rId24" Type="http://schemas.openxmlformats.org/officeDocument/2006/relationships/image" Target="../media/image26.png"/><Relationship Id="rId5" Type="http://schemas.openxmlformats.org/officeDocument/2006/relationships/image" Target="../media/image3.png"/><Relationship Id="rId15" Type="http://schemas.openxmlformats.org/officeDocument/2006/relationships/image" Target="../media/image42.png"/><Relationship Id="rId23" Type="http://schemas.openxmlformats.org/officeDocument/2006/relationships/image" Target="../media/image47.svg"/><Relationship Id="rId10" Type="http://schemas.openxmlformats.org/officeDocument/2006/relationships/image" Target="../media/image23.svg"/><Relationship Id="rId19" Type="http://schemas.openxmlformats.org/officeDocument/2006/relationships/image" Target="../media/image45.svg"/><Relationship Id="rId4" Type="http://schemas.openxmlformats.org/officeDocument/2006/relationships/image" Target="../media/image2.svg"/><Relationship Id="rId9" Type="http://schemas.openxmlformats.org/officeDocument/2006/relationships/image" Target="../media/image22.png"/><Relationship Id="rId14" Type="http://schemas.openxmlformats.org/officeDocument/2006/relationships/image" Target="../media/image12.svg"/><Relationship Id="rId22" Type="http://schemas.openxmlformats.org/officeDocument/2006/relationships/image" Target="../media/image46.png"/></Relationships>
</file>

<file path=ppt/slides/_rels/slide4.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11.png"/><Relationship Id="rId18" Type="http://schemas.openxmlformats.org/officeDocument/2006/relationships/image" Target="../media/image44.png"/><Relationship Id="rId3" Type="http://schemas.openxmlformats.org/officeDocument/2006/relationships/image" Target="../media/image1.png"/><Relationship Id="rId21" Type="http://schemas.openxmlformats.org/officeDocument/2006/relationships/image" Target="../media/image29.svg"/><Relationship Id="rId7" Type="http://schemas.openxmlformats.org/officeDocument/2006/relationships/image" Target="../media/image35.png"/><Relationship Id="rId12" Type="http://schemas.openxmlformats.org/officeDocument/2006/relationships/image" Target="../media/image38.svg"/><Relationship Id="rId17" Type="http://schemas.openxmlformats.org/officeDocument/2006/relationships/slide" Target="slide1.xml"/><Relationship Id="rId25" Type="http://schemas.openxmlformats.org/officeDocument/2006/relationships/image" Target="../media/image27.svg"/><Relationship Id="rId2" Type="http://schemas.openxmlformats.org/officeDocument/2006/relationships/slideLayout" Target="../slideLayouts/slideLayout7.xml"/><Relationship Id="rId16" Type="http://schemas.openxmlformats.org/officeDocument/2006/relationships/image" Target="../media/image43.png"/><Relationship Id="rId20" Type="http://schemas.openxmlformats.org/officeDocument/2006/relationships/image" Target="../media/image28.png"/><Relationship Id="rId1" Type="http://schemas.openxmlformats.org/officeDocument/2006/relationships/tags" Target="../tags/tag5.xml"/><Relationship Id="rId6" Type="http://schemas.openxmlformats.org/officeDocument/2006/relationships/image" Target="../media/image4.png"/><Relationship Id="rId11" Type="http://schemas.openxmlformats.org/officeDocument/2006/relationships/image" Target="../media/image37.png"/><Relationship Id="rId24" Type="http://schemas.openxmlformats.org/officeDocument/2006/relationships/image" Target="../media/image26.png"/><Relationship Id="rId5" Type="http://schemas.openxmlformats.org/officeDocument/2006/relationships/image" Target="../media/image3.png"/><Relationship Id="rId15" Type="http://schemas.openxmlformats.org/officeDocument/2006/relationships/image" Target="../media/image42.png"/><Relationship Id="rId23" Type="http://schemas.openxmlformats.org/officeDocument/2006/relationships/image" Target="../media/image47.svg"/><Relationship Id="rId10" Type="http://schemas.openxmlformats.org/officeDocument/2006/relationships/image" Target="../media/image23.svg"/><Relationship Id="rId19" Type="http://schemas.openxmlformats.org/officeDocument/2006/relationships/image" Target="../media/image45.svg"/><Relationship Id="rId4" Type="http://schemas.openxmlformats.org/officeDocument/2006/relationships/image" Target="../media/image2.svg"/><Relationship Id="rId9" Type="http://schemas.openxmlformats.org/officeDocument/2006/relationships/image" Target="../media/image22.png"/><Relationship Id="rId14" Type="http://schemas.openxmlformats.org/officeDocument/2006/relationships/image" Target="../media/image12.svg"/><Relationship Id="rId22" Type="http://schemas.openxmlformats.org/officeDocument/2006/relationships/image" Target="../media/image46.png"/></Relationships>
</file>

<file path=ppt/slides/_rels/slide5.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29.svg"/><Relationship Id="rId18" Type="http://schemas.openxmlformats.org/officeDocument/2006/relationships/slide" Target="slide23.xml"/><Relationship Id="rId3" Type="http://schemas.openxmlformats.org/officeDocument/2006/relationships/image" Target="../media/image1.png"/><Relationship Id="rId21" Type="http://schemas.openxmlformats.org/officeDocument/2006/relationships/slide" Target="slide5.xml"/><Relationship Id="rId7" Type="http://schemas.openxmlformats.org/officeDocument/2006/relationships/image" Target="../media/image35.png"/><Relationship Id="rId12" Type="http://schemas.openxmlformats.org/officeDocument/2006/relationships/image" Target="../media/image28.png"/><Relationship Id="rId17" Type="http://schemas.openxmlformats.org/officeDocument/2006/relationships/image" Target="../media/image52.svg"/><Relationship Id="rId25" Type="http://schemas.openxmlformats.org/officeDocument/2006/relationships/slide" Target="slide21.xml"/><Relationship Id="rId2" Type="http://schemas.openxmlformats.org/officeDocument/2006/relationships/slideLayout" Target="../slideLayouts/slideLayout7.xml"/><Relationship Id="rId16" Type="http://schemas.openxmlformats.org/officeDocument/2006/relationships/image" Target="../media/image51.png"/><Relationship Id="rId20" Type="http://schemas.openxmlformats.org/officeDocument/2006/relationships/image" Target="../media/image12.svg"/><Relationship Id="rId1" Type="http://schemas.openxmlformats.org/officeDocument/2006/relationships/tags" Target="../tags/tag6.xml"/><Relationship Id="rId6" Type="http://schemas.openxmlformats.org/officeDocument/2006/relationships/image" Target="../media/image4.png"/><Relationship Id="rId11" Type="http://schemas.openxmlformats.org/officeDocument/2006/relationships/image" Target="../media/image45.svg"/><Relationship Id="rId24" Type="http://schemas.openxmlformats.org/officeDocument/2006/relationships/slide" Target="slide6.xml"/><Relationship Id="rId5" Type="http://schemas.openxmlformats.org/officeDocument/2006/relationships/image" Target="../media/image3.png"/><Relationship Id="rId15" Type="http://schemas.openxmlformats.org/officeDocument/2006/relationships/image" Target="../media/image50.svg"/><Relationship Id="rId23" Type="http://schemas.openxmlformats.org/officeDocument/2006/relationships/image" Target="../media/image54.svg"/><Relationship Id="rId10" Type="http://schemas.openxmlformats.org/officeDocument/2006/relationships/image" Target="../media/image44.png"/><Relationship Id="rId19" Type="http://schemas.openxmlformats.org/officeDocument/2006/relationships/image" Target="../media/image11.png"/><Relationship Id="rId4" Type="http://schemas.openxmlformats.org/officeDocument/2006/relationships/image" Target="../media/image2.svg"/><Relationship Id="rId9" Type="http://schemas.openxmlformats.org/officeDocument/2006/relationships/slide" Target="slide1.xml"/><Relationship Id="rId14" Type="http://schemas.openxmlformats.org/officeDocument/2006/relationships/image" Target="../media/image49.png"/><Relationship Id="rId22" Type="http://schemas.openxmlformats.org/officeDocument/2006/relationships/image" Target="../media/image53.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6.png"/><Relationship Id="rId18" Type="http://schemas.openxmlformats.org/officeDocument/2006/relationships/image" Target="../media/image60.svg"/><Relationship Id="rId3" Type="http://schemas.openxmlformats.org/officeDocument/2006/relationships/image" Target="../media/image3.png"/><Relationship Id="rId21" Type="http://schemas.openxmlformats.org/officeDocument/2006/relationships/image" Target="../media/image63.svg"/><Relationship Id="rId7" Type="http://schemas.openxmlformats.org/officeDocument/2006/relationships/image" Target="../media/image45.svg"/><Relationship Id="rId12" Type="http://schemas.openxmlformats.org/officeDocument/2006/relationships/image" Target="../media/image55.png"/><Relationship Id="rId17" Type="http://schemas.openxmlformats.org/officeDocument/2006/relationships/image" Target="../media/image59.png"/><Relationship Id="rId2" Type="http://schemas.openxmlformats.org/officeDocument/2006/relationships/slideLayout" Target="../slideLayouts/slideLayout7.xml"/><Relationship Id="rId16" Type="http://schemas.openxmlformats.org/officeDocument/2006/relationships/slide" Target="slide7.xml"/><Relationship Id="rId20" Type="http://schemas.openxmlformats.org/officeDocument/2006/relationships/image" Target="../media/image62.png"/><Relationship Id="rId1" Type="http://schemas.openxmlformats.org/officeDocument/2006/relationships/tags" Target="../tags/tag7.xml"/><Relationship Id="rId6" Type="http://schemas.openxmlformats.org/officeDocument/2006/relationships/image" Target="../media/image44.png"/><Relationship Id="rId11" Type="http://schemas.openxmlformats.org/officeDocument/2006/relationships/image" Target="../media/image52.svg"/><Relationship Id="rId5" Type="http://schemas.openxmlformats.org/officeDocument/2006/relationships/slide" Target="slide1.xml"/><Relationship Id="rId15" Type="http://schemas.openxmlformats.org/officeDocument/2006/relationships/image" Target="../media/image58.png"/><Relationship Id="rId10" Type="http://schemas.openxmlformats.org/officeDocument/2006/relationships/image" Target="../media/image51.png"/><Relationship Id="rId19" Type="http://schemas.openxmlformats.org/officeDocument/2006/relationships/image" Target="../media/image61.png"/><Relationship Id="rId4" Type="http://schemas.openxmlformats.org/officeDocument/2006/relationships/image" Target="../media/image4.png"/><Relationship Id="rId9" Type="http://schemas.openxmlformats.org/officeDocument/2006/relationships/image" Target="../media/image29.svg"/><Relationship Id="rId14" Type="http://schemas.openxmlformats.org/officeDocument/2006/relationships/image" Target="../media/image57.sv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6.png"/><Relationship Id="rId18" Type="http://schemas.openxmlformats.org/officeDocument/2006/relationships/image" Target="../media/image60.svg"/><Relationship Id="rId3" Type="http://schemas.openxmlformats.org/officeDocument/2006/relationships/image" Target="../media/image3.png"/><Relationship Id="rId7" Type="http://schemas.openxmlformats.org/officeDocument/2006/relationships/image" Target="../media/image45.svg"/><Relationship Id="rId12" Type="http://schemas.openxmlformats.org/officeDocument/2006/relationships/image" Target="../media/image64.png"/><Relationship Id="rId17" Type="http://schemas.openxmlformats.org/officeDocument/2006/relationships/image" Target="../media/image59.png"/><Relationship Id="rId2" Type="http://schemas.openxmlformats.org/officeDocument/2006/relationships/slideLayout" Target="../slideLayouts/slideLayout7.xml"/><Relationship Id="rId16" Type="http://schemas.openxmlformats.org/officeDocument/2006/relationships/slide" Target="slide7.xml"/><Relationship Id="rId1" Type="http://schemas.openxmlformats.org/officeDocument/2006/relationships/tags" Target="../tags/tag8.xml"/><Relationship Id="rId6" Type="http://schemas.openxmlformats.org/officeDocument/2006/relationships/image" Target="../media/image44.png"/><Relationship Id="rId11" Type="http://schemas.openxmlformats.org/officeDocument/2006/relationships/image" Target="../media/image52.svg"/><Relationship Id="rId5" Type="http://schemas.openxmlformats.org/officeDocument/2006/relationships/slide" Target="slide1.xml"/><Relationship Id="rId15" Type="http://schemas.openxmlformats.org/officeDocument/2006/relationships/image" Target="../media/image58.png"/><Relationship Id="rId10" Type="http://schemas.openxmlformats.org/officeDocument/2006/relationships/image" Target="../media/image51.png"/><Relationship Id="rId19" Type="http://schemas.openxmlformats.org/officeDocument/2006/relationships/slide" Target="slide6.xml"/><Relationship Id="rId4" Type="http://schemas.openxmlformats.org/officeDocument/2006/relationships/image" Target="../media/image4.png"/><Relationship Id="rId9" Type="http://schemas.openxmlformats.org/officeDocument/2006/relationships/image" Target="../media/image29.svg"/><Relationship Id="rId14" Type="http://schemas.openxmlformats.org/officeDocument/2006/relationships/image" Target="../media/image57.sv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7.svg"/><Relationship Id="rId18" Type="http://schemas.openxmlformats.org/officeDocument/2006/relationships/slide" Target="slide7.xml"/><Relationship Id="rId3" Type="http://schemas.openxmlformats.org/officeDocument/2006/relationships/image" Target="../media/image3.png"/><Relationship Id="rId7" Type="http://schemas.openxmlformats.org/officeDocument/2006/relationships/image" Target="../media/image45.svg"/><Relationship Id="rId12" Type="http://schemas.openxmlformats.org/officeDocument/2006/relationships/image" Target="../media/image56.png"/><Relationship Id="rId17" Type="http://schemas.openxmlformats.org/officeDocument/2006/relationships/image" Target="../media/image60.svg"/><Relationship Id="rId2" Type="http://schemas.openxmlformats.org/officeDocument/2006/relationships/slideLayout" Target="../slideLayouts/slideLayout7.xml"/><Relationship Id="rId16" Type="http://schemas.openxmlformats.org/officeDocument/2006/relationships/image" Target="../media/image59.png"/><Relationship Id="rId1" Type="http://schemas.openxmlformats.org/officeDocument/2006/relationships/tags" Target="../tags/tag9.xml"/><Relationship Id="rId6" Type="http://schemas.openxmlformats.org/officeDocument/2006/relationships/image" Target="../media/image44.png"/><Relationship Id="rId11" Type="http://schemas.openxmlformats.org/officeDocument/2006/relationships/image" Target="../media/image52.svg"/><Relationship Id="rId5" Type="http://schemas.openxmlformats.org/officeDocument/2006/relationships/slide" Target="slide1.xml"/><Relationship Id="rId15" Type="http://schemas.openxmlformats.org/officeDocument/2006/relationships/slide" Target="slide9.xml"/><Relationship Id="rId10" Type="http://schemas.openxmlformats.org/officeDocument/2006/relationships/image" Target="../media/image51.png"/><Relationship Id="rId19" Type="http://schemas.openxmlformats.org/officeDocument/2006/relationships/image" Target="../media/image65.png"/><Relationship Id="rId4" Type="http://schemas.openxmlformats.org/officeDocument/2006/relationships/image" Target="../media/image4.png"/><Relationship Id="rId9" Type="http://schemas.openxmlformats.org/officeDocument/2006/relationships/image" Target="../media/image29.svg"/><Relationship Id="rId14" Type="http://schemas.openxmlformats.org/officeDocument/2006/relationships/image" Target="../media/image58.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7.svg"/><Relationship Id="rId18" Type="http://schemas.openxmlformats.org/officeDocument/2006/relationships/slide" Target="slide8.xml"/><Relationship Id="rId3" Type="http://schemas.openxmlformats.org/officeDocument/2006/relationships/image" Target="../media/image3.png"/><Relationship Id="rId7" Type="http://schemas.openxmlformats.org/officeDocument/2006/relationships/image" Target="../media/image45.svg"/><Relationship Id="rId12" Type="http://schemas.openxmlformats.org/officeDocument/2006/relationships/image" Target="../media/image56.png"/><Relationship Id="rId17" Type="http://schemas.openxmlformats.org/officeDocument/2006/relationships/image" Target="../media/image60.svg"/><Relationship Id="rId2" Type="http://schemas.openxmlformats.org/officeDocument/2006/relationships/slideLayout" Target="../slideLayouts/slideLayout7.xml"/><Relationship Id="rId16" Type="http://schemas.openxmlformats.org/officeDocument/2006/relationships/image" Target="../media/image59.png"/><Relationship Id="rId1" Type="http://schemas.openxmlformats.org/officeDocument/2006/relationships/tags" Target="../tags/tag10.xml"/><Relationship Id="rId6" Type="http://schemas.openxmlformats.org/officeDocument/2006/relationships/image" Target="../media/image44.png"/><Relationship Id="rId11" Type="http://schemas.openxmlformats.org/officeDocument/2006/relationships/image" Target="../media/image52.svg"/><Relationship Id="rId5" Type="http://schemas.openxmlformats.org/officeDocument/2006/relationships/slide" Target="slide1.xml"/><Relationship Id="rId15" Type="http://schemas.openxmlformats.org/officeDocument/2006/relationships/slide" Target="slide10.xml"/><Relationship Id="rId10" Type="http://schemas.openxmlformats.org/officeDocument/2006/relationships/image" Target="../media/image51.png"/><Relationship Id="rId19" Type="http://schemas.openxmlformats.org/officeDocument/2006/relationships/image" Target="../media/image66.png"/><Relationship Id="rId4" Type="http://schemas.openxmlformats.org/officeDocument/2006/relationships/image" Target="../media/image4.png"/><Relationship Id="rId9" Type="http://schemas.openxmlformats.org/officeDocument/2006/relationships/image" Target="../media/image29.svg"/><Relationship Id="rId1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3169" y="2673826"/>
            <a:ext cx="10318854" cy="7035582"/>
          </a:xfrm>
          <a:prstGeom prst="rect">
            <a:avLst/>
          </a:prstGeom>
        </p:spPr>
      </p:pic>
      <p:pic>
        <p:nvPicPr>
          <p:cNvPr id="3" name="Picture 3"/>
          <p:cNvPicPr>
            <a:picLocks noChangeAspect="1"/>
          </p:cNvPicPr>
          <p:nvPr/>
        </p:nvPicPr>
        <p:blipFill>
          <a:blip r:embed="rId8"/>
          <a:srcRect t="23250" b="23250"/>
          <a:stretch>
            <a:fillRect/>
          </a:stretch>
        </p:blipFill>
        <p:spPr>
          <a:xfrm rot="-10717742">
            <a:off x="-155453" y="-232154"/>
            <a:ext cx="5149378" cy="1842323"/>
          </a:xfrm>
          <a:prstGeom prst="rect">
            <a:avLst/>
          </a:prstGeom>
        </p:spPr>
      </p:pic>
      <p:pic>
        <p:nvPicPr>
          <p:cNvPr id="4" name="Picture 4"/>
          <p:cNvPicPr>
            <a:picLocks noChangeAspect="1"/>
          </p:cNvPicPr>
          <p:nvPr/>
        </p:nvPicPr>
        <p:blipFill>
          <a:blip r:embed="rId9"/>
          <a:srcRect t="23623" b="23623"/>
          <a:stretch>
            <a:fillRect/>
          </a:stretch>
        </p:blipFill>
        <p:spPr>
          <a:xfrm rot="-10717742">
            <a:off x="3812165" y="-172646"/>
            <a:ext cx="5335319" cy="1882189"/>
          </a:xfrm>
          <a:prstGeom prst="rect">
            <a:avLst/>
          </a:prstGeom>
        </p:spPr>
      </p:pic>
      <p:pic>
        <p:nvPicPr>
          <p:cNvPr id="5" name="Picture 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842731" y="3377969"/>
            <a:ext cx="2692189" cy="1164372"/>
          </a:xfrm>
          <a:prstGeom prst="rect">
            <a:avLst/>
          </a:prstGeom>
        </p:spPr>
      </p:pic>
      <p:pic>
        <p:nvPicPr>
          <p:cNvPr id="6" name="Picture 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975438" y="1095932"/>
            <a:ext cx="2704069" cy="1210071"/>
          </a:xfrm>
          <a:prstGeom prst="rect">
            <a:avLst/>
          </a:prstGeom>
        </p:spPr>
      </p:pic>
      <p:pic>
        <p:nvPicPr>
          <p:cNvPr id="7" name="Picture 7"/>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865820" y="2709562"/>
            <a:ext cx="617163" cy="472410"/>
          </a:xfrm>
          <a:prstGeom prst="rect">
            <a:avLst/>
          </a:prstGeom>
        </p:spPr>
      </p:pic>
      <p:sp>
        <p:nvSpPr>
          <p:cNvPr id="8" name="TextBox 8"/>
          <p:cNvSpPr txBox="1"/>
          <p:nvPr/>
        </p:nvSpPr>
        <p:spPr>
          <a:xfrm>
            <a:off x="3225247" y="2750133"/>
            <a:ext cx="1927157" cy="327028"/>
          </a:xfrm>
          <a:prstGeom prst="rect">
            <a:avLst/>
          </a:prstGeom>
        </p:spPr>
        <p:txBody>
          <a:bodyPr lIns="0" tIns="0" rIns="0" bIns="0" rtlCol="0" anchor="t">
            <a:spAutoFit/>
          </a:bodyPr>
          <a:lstStyle/>
          <a:p>
            <a:pPr algn="ctr">
              <a:lnSpc>
                <a:spcPts val="2325"/>
              </a:lnSpc>
            </a:pPr>
            <a:r>
              <a:rPr lang="en-US" sz="2583">
                <a:solidFill>
                  <a:srgbClr val="FFFAEF"/>
                </a:solidFill>
                <a:latin typeface="CS Gordon Serif"/>
              </a:rPr>
              <a:t>KHAS</a:t>
            </a:r>
          </a:p>
        </p:txBody>
      </p:sp>
      <p:pic>
        <p:nvPicPr>
          <p:cNvPr id="9" name="Picture 9"/>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929141" y="2705082"/>
            <a:ext cx="628868" cy="481370"/>
          </a:xfrm>
          <a:prstGeom prst="rect">
            <a:avLst/>
          </a:prstGeom>
        </p:spPr>
      </p:pic>
      <p:pic>
        <p:nvPicPr>
          <p:cNvPr id="10" name="Picture 10"/>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7950187" y="2880309"/>
            <a:ext cx="1091625" cy="2159691"/>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0" y="2945767"/>
            <a:ext cx="1091625" cy="2159691"/>
          </a:xfrm>
          <a:prstGeom prst="rect">
            <a:avLst/>
          </a:prstGeom>
        </p:spPr>
      </p:pic>
      <p:pic>
        <p:nvPicPr>
          <p:cNvPr id="12" name="Picture 12"/>
          <p:cNvPicPr>
            <a:picLocks noChangeAspect="1"/>
          </p:cNvPicPr>
          <p:nvPr/>
        </p:nvPicPr>
        <p:blipFill>
          <a:blip r:embed="rId18"/>
          <a:srcRect l="10481" t="1766" b="1766"/>
          <a:stretch>
            <a:fillRect/>
          </a:stretch>
        </p:blipFill>
        <p:spPr>
          <a:xfrm rot="-61187">
            <a:off x="1681302" y="2053893"/>
            <a:ext cx="340604" cy="261424"/>
          </a:xfrm>
          <a:prstGeom prst="rect">
            <a:avLst/>
          </a:prstGeom>
        </p:spPr>
      </p:pic>
      <p:pic>
        <p:nvPicPr>
          <p:cNvPr id="13" name="Picture 13"/>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323177" y="2549607"/>
            <a:ext cx="354306" cy="317990"/>
          </a:xfrm>
          <a:prstGeom prst="rect">
            <a:avLst/>
          </a:prstGeom>
        </p:spPr>
      </p:pic>
      <p:pic>
        <p:nvPicPr>
          <p:cNvPr id="14" name="Picture 14"/>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rot="465844">
            <a:off x="493680" y="1743271"/>
            <a:ext cx="2225668" cy="1263067"/>
          </a:xfrm>
          <a:prstGeom prst="rect">
            <a:avLst/>
          </a:prstGeom>
        </p:spPr>
      </p:pic>
      <p:pic>
        <p:nvPicPr>
          <p:cNvPr id="15" name="Picture 15"/>
          <p:cNvPicPr>
            <a:picLocks noChangeAspect="1"/>
          </p:cNvPicPr>
          <p:nvPr/>
        </p:nvPicPr>
        <p:blipFill>
          <a:blip r:embed="rId23"/>
          <a:srcRect l="6173" r="6173"/>
          <a:stretch>
            <a:fillRect/>
          </a:stretch>
        </p:blipFill>
        <p:spPr>
          <a:xfrm>
            <a:off x="2188682" y="2065072"/>
            <a:ext cx="310472" cy="355988"/>
          </a:xfrm>
          <a:prstGeom prst="rect">
            <a:avLst/>
          </a:prstGeom>
        </p:spPr>
      </p:pic>
      <p:pic>
        <p:nvPicPr>
          <p:cNvPr id="16" name="Picture 16"/>
          <p:cNvPicPr>
            <a:picLocks noChangeAspect="1"/>
          </p:cNvPicPr>
          <p:nvPr/>
        </p:nvPicPr>
        <p:blipFill>
          <a:blip r:embed="rId24"/>
          <a:srcRect/>
          <a:stretch>
            <a:fillRect/>
          </a:stretch>
        </p:blipFill>
        <p:spPr>
          <a:xfrm>
            <a:off x="1135600" y="1982081"/>
            <a:ext cx="324327" cy="323922"/>
          </a:xfrm>
          <a:prstGeom prst="rect">
            <a:avLst/>
          </a:prstGeom>
        </p:spPr>
      </p:pic>
      <p:pic>
        <p:nvPicPr>
          <p:cNvPr id="17" name="Picture 17"/>
          <p:cNvPicPr>
            <a:picLocks noChangeAspect="1"/>
          </p:cNvPicPr>
          <p:nvPr/>
        </p:nvPicPr>
        <p:blipFill>
          <a:blip r:embed="rId25"/>
          <a:srcRect/>
          <a:stretch>
            <a:fillRect/>
          </a:stretch>
        </p:blipFill>
        <p:spPr>
          <a:xfrm>
            <a:off x="1780150" y="2407647"/>
            <a:ext cx="360907" cy="360907"/>
          </a:xfrm>
          <a:prstGeom prst="rect">
            <a:avLst/>
          </a:prstGeom>
        </p:spPr>
      </p:pic>
      <p:pic>
        <p:nvPicPr>
          <p:cNvPr id="18" name="Picture 18"/>
          <p:cNvPicPr>
            <a:picLocks noChangeAspect="1"/>
          </p:cNvPicPr>
          <p:nvPr/>
        </p:nvPicPr>
        <p:blipFill>
          <a:blip r:embed="rId26"/>
          <a:srcRect/>
          <a:stretch>
            <a:fillRect/>
          </a:stretch>
        </p:blipFill>
        <p:spPr>
          <a:xfrm>
            <a:off x="763072" y="2292514"/>
            <a:ext cx="328553" cy="257093"/>
          </a:xfrm>
          <a:prstGeom prst="rect">
            <a:avLst/>
          </a:prstGeom>
        </p:spPr>
      </p:pic>
      <p:pic>
        <p:nvPicPr>
          <p:cNvPr id="19" name="Picture 19">
            <a:hlinkClick r:id="rId27" action="ppaction://hlinksldjump"/>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712799" y="0"/>
            <a:ext cx="1464211" cy="1401982"/>
          </a:xfrm>
          <a:prstGeom prst="rect">
            <a:avLst/>
          </a:prstGeom>
        </p:spPr>
      </p:pic>
      <p:pic>
        <p:nvPicPr>
          <p:cNvPr id="20" name="Picture 20"/>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224689" y="689007"/>
            <a:ext cx="702659" cy="702659"/>
          </a:xfrm>
          <a:prstGeom prst="rect">
            <a:avLst/>
          </a:prstGeom>
        </p:spPr>
      </p:pic>
      <p:pic>
        <p:nvPicPr>
          <p:cNvPr id="21" name="Picture 21">
            <a:hlinkClick r:id="rId32" action="ppaction://hlinksldjump"/>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flipH="1">
            <a:off x="6769368" y="66194"/>
            <a:ext cx="1536534" cy="1471232"/>
          </a:xfrm>
          <a:prstGeom prst="rect">
            <a:avLst/>
          </a:prstGeom>
        </p:spPr>
      </p:pic>
      <p:pic>
        <p:nvPicPr>
          <p:cNvPr id="22" name="Picture 22"/>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a:off x="8172770" y="896550"/>
            <a:ext cx="691737" cy="702173"/>
          </a:xfrm>
          <a:prstGeom prst="rect">
            <a:avLst/>
          </a:prstGeom>
        </p:spPr>
      </p:pic>
      <p:pic>
        <p:nvPicPr>
          <p:cNvPr id="23" name="Picture 23"/>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a:fillRect/>
          </a:stretch>
        </p:blipFill>
        <p:spPr>
          <a:xfrm>
            <a:off x="4070859" y="23103"/>
            <a:ext cx="858282" cy="812149"/>
          </a:xfrm>
          <a:prstGeom prst="rect">
            <a:avLst/>
          </a:prstGeom>
        </p:spPr>
      </p:pic>
      <p:pic>
        <p:nvPicPr>
          <p:cNvPr id="24" name="Picture 24">
            <a:hlinkClick r:id="rId37" action="ppaction://hlinksldjump"/>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6248196" y="3592148"/>
            <a:ext cx="1509769" cy="736012"/>
          </a:xfrm>
          <a:prstGeom prst="rect">
            <a:avLst/>
          </a:prstGeom>
        </p:spPr>
      </p:pic>
      <p:pic>
        <p:nvPicPr>
          <p:cNvPr id="25" name="Picture 25">
            <a:hlinkClick r:id="rId40" action="ppaction://hlinksldjump"/>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a:fillRect/>
          </a:stretch>
        </p:blipFill>
        <p:spPr>
          <a:xfrm>
            <a:off x="5841432" y="2184605"/>
            <a:ext cx="2323298" cy="1068717"/>
          </a:xfrm>
          <a:prstGeom prst="rect">
            <a:avLst/>
          </a:prstGeom>
        </p:spPr>
      </p:pic>
      <p:sp>
        <p:nvSpPr>
          <p:cNvPr id="26" name="TextBox 26"/>
          <p:cNvSpPr txBox="1"/>
          <p:nvPr/>
        </p:nvSpPr>
        <p:spPr>
          <a:xfrm>
            <a:off x="2685677" y="1505599"/>
            <a:ext cx="3283591" cy="388964"/>
          </a:xfrm>
          <a:prstGeom prst="rect">
            <a:avLst/>
          </a:prstGeom>
        </p:spPr>
        <p:txBody>
          <a:bodyPr lIns="0" tIns="0" rIns="0" bIns="0" rtlCol="0" anchor="t">
            <a:spAutoFit/>
          </a:bodyPr>
          <a:lstStyle/>
          <a:p>
            <a:pPr algn="ctr">
              <a:lnSpc>
                <a:spcPts val="2938"/>
              </a:lnSpc>
              <a:spcBef>
                <a:spcPct val="0"/>
              </a:spcBef>
            </a:pPr>
            <a:r>
              <a:rPr lang="en-US" sz="2938">
                <a:solidFill>
                  <a:srgbClr val="FFE865"/>
                </a:solidFill>
                <a:latin typeface="Times Neue Roman"/>
              </a:rPr>
              <a:t>MAKANAN</a:t>
            </a:r>
          </a:p>
        </p:txBody>
      </p:sp>
      <p:sp>
        <p:nvSpPr>
          <p:cNvPr id="27" name="TextBox 27"/>
          <p:cNvSpPr txBox="1"/>
          <p:nvPr/>
        </p:nvSpPr>
        <p:spPr>
          <a:xfrm>
            <a:off x="712799" y="525817"/>
            <a:ext cx="1575062" cy="163190"/>
          </a:xfrm>
          <a:prstGeom prst="rect">
            <a:avLst/>
          </a:prstGeom>
        </p:spPr>
        <p:txBody>
          <a:bodyPr lIns="0" tIns="0" rIns="0" bIns="0" rtlCol="0" anchor="t">
            <a:spAutoFit/>
          </a:bodyPr>
          <a:lstStyle/>
          <a:p>
            <a:pPr algn="ctr">
              <a:lnSpc>
                <a:spcPts val="1219"/>
              </a:lnSpc>
              <a:spcBef>
                <a:spcPct val="0"/>
              </a:spcBef>
            </a:pPr>
            <a:r>
              <a:rPr lang="en-US" sz="1524" dirty="0">
                <a:solidFill>
                  <a:schemeClr val="accent4"/>
                </a:solidFill>
                <a:latin typeface="Times Neue Roman"/>
                <a:hlinkClick r:id="rId27" action="ppaction://hlinksldjump">
                  <a:extLst>
                    <a:ext uri="{A12FA001-AC4F-418D-AE19-62706E023703}">
                      <ahyp:hlinkClr xmlns:ahyp="http://schemas.microsoft.com/office/drawing/2018/hyperlinkcolor" val="tx"/>
                    </a:ext>
                  </a:extLst>
                </a:hlinkClick>
              </a:rPr>
              <a:t>A.KREATOR</a:t>
            </a:r>
            <a:endParaRPr lang="en-US" sz="1524" dirty="0">
              <a:solidFill>
                <a:schemeClr val="accent4"/>
              </a:solidFill>
              <a:latin typeface="Times Neue Roman"/>
            </a:endParaRPr>
          </a:p>
        </p:txBody>
      </p:sp>
      <p:sp>
        <p:nvSpPr>
          <p:cNvPr id="28" name="TextBox 28"/>
          <p:cNvSpPr txBox="1"/>
          <p:nvPr/>
        </p:nvSpPr>
        <p:spPr>
          <a:xfrm>
            <a:off x="6887292" y="630713"/>
            <a:ext cx="1285478" cy="163190"/>
          </a:xfrm>
          <a:prstGeom prst="rect">
            <a:avLst/>
          </a:prstGeom>
        </p:spPr>
        <p:txBody>
          <a:bodyPr lIns="0" tIns="0" rIns="0" bIns="0" rtlCol="0" anchor="t">
            <a:spAutoFit/>
          </a:bodyPr>
          <a:lstStyle/>
          <a:p>
            <a:pPr algn="ctr">
              <a:lnSpc>
                <a:spcPts val="1219"/>
              </a:lnSpc>
              <a:spcBef>
                <a:spcPct val="0"/>
              </a:spcBef>
            </a:pPr>
            <a:r>
              <a:rPr lang="en-US" sz="1524" dirty="0">
                <a:solidFill>
                  <a:schemeClr val="accent4"/>
                </a:solidFill>
                <a:latin typeface="Times Neue Roman"/>
                <a:hlinkClick r:id="rId32" action="ppaction://hlinksldjump">
                  <a:extLst>
                    <a:ext uri="{A12FA001-AC4F-418D-AE19-62706E023703}">
                      <ahyp:hlinkClr xmlns:ahyp="http://schemas.microsoft.com/office/drawing/2018/hyperlinkcolor" val="tx"/>
                    </a:ext>
                  </a:extLst>
                </a:hlinkClick>
              </a:rPr>
              <a:t>B. INSTRUKSI </a:t>
            </a:r>
            <a:endParaRPr lang="en-US" sz="1524" dirty="0">
              <a:solidFill>
                <a:schemeClr val="accent4"/>
              </a:solidFill>
              <a:latin typeface="Times Neue Roman"/>
            </a:endParaRPr>
          </a:p>
        </p:txBody>
      </p:sp>
      <p:sp>
        <p:nvSpPr>
          <p:cNvPr id="29" name="TextBox 29"/>
          <p:cNvSpPr txBox="1"/>
          <p:nvPr/>
        </p:nvSpPr>
        <p:spPr>
          <a:xfrm>
            <a:off x="6091039" y="2586675"/>
            <a:ext cx="1764453" cy="315590"/>
          </a:xfrm>
          <a:prstGeom prst="rect">
            <a:avLst/>
          </a:prstGeom>
        </p:spPr>
        <p:txBody>
          <a:bodyPr lIns="0" tIns="0" rIns="0" bIns="0" rtlCol="0" anchor="t">
            <a:spAutoFit/>
          </a:bodyPr>
          <a:lstStyle/>
          <a:p>
            <a:pPr algn="ctr">
              <a:lnSpc>
                <a:spcPts val="1219"/>
              </a:lnSpc>
              <a:spcBef>
                <a:spcPct val="0"/>
              </a:spcBef>
            </a:pPr>
            <a:r>
              <a:rPr lang="en-US" sz="1524">
                <a:solidFill>
                  <a:srgbClr val="A134F6"/>
                </a:solidFill>
                <a:latin typeface="Times Neue Roman"/>
              </a:rPr>
              <a:t>C. TUJUAN PEMBELAJARAN</a:t>
            </a:r>
          </a:p>
        </p:txBody>
      </p:sp>
      <p:pic>
        <p:nvPicPr>
          <p:cNvPr id="30" name="title">
            <a:hlinkClick r:id="" action="ppaction://media"/>
            <a:extLst>
              <a:ext uri="{FF2B5EF4-FFF2-40B4-BE49-F238E27FC236}">
                <a16:creationId xmlns:a16="http://schemas.microsoft.com/office/drawing/2014/main" id="{491F724E-0B0B-5CC9-DE22-6E5F096356A8}"/>
              </a:ext>
            </a:extLst>
          </p:cNvPr>
          <p:cNvPicPr>
            <a:picLocks noChangeAspect="1"/>
          </p:cNvPicPr>
          <p:nvPr>
            <a:audioFile r:link="rId3"/>
            <p:extLst>
              <p:ext uri="{DAA4B4D4-6D71-4841-9C94-3DE7FCFB9230}">
                <p14:media xmlns:p14="http://schemas.microsoft.com/office/powerpoint/2010/main" r:embed="rId2"/>
              </p:ext>
            </p:extLst>
          </p:nvPr>
        </p:nvPicPr>
        <p:blipFill>
          <a:blip r:embed="rId43"/>
          <a:stretch>
            <a:fillRect/>
          </a:stretch>
        </p:blipFill>
        <p:spPr>
          <a:xfrm>
            <a:off x="3402297" y="455754"/>
            <a:ext cx="406400" cy="4064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10717742">
            <a:off x="-155302" y="-372016"/>
            <a:ext cx="5092419" cy="3405555"/>
          </a:xfrm>
          <a:prstGeom prst="rect">
            <a:avLst/>
          </a:prstGeom>
        </p:spPr>
      </p:pic>
      <p:pic>
        <p:nvPicPr>
          <p:cNvPr id="3" name="Picture 3"/>
          <p:cNvPicPr>
            <a:picLocks noChangeAspect="1"/>
          </p:cNvPicPr>
          <p:nvPr/>
        </p:nvPicPr>
        <p:blipFill>
          <a:blip r:embed="rId4"/>
          <a:srcRect/>
          <a:stretch>
            <a:fillRect/>
          </a:stretch>
        </p:blipFill>
        <p:spPr>
          <a:xfrm rot="-10717742">
            <a:off x="3874876" y="-370970"/>
            <a:ext cx="5180509" cy="3464466"/>
          </a:xfrm>
          <a:prstGeom prst="rect">
            <a:avLst/>
          </a:prstGeom>
        </p:spPr>
      </p:pic>
      <p:pic>
        <p:nvPicPr>
          <p:cNvPr id="4" name="Picture 4">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9373" y="231502"/>
            <a:ext cx="2401165" cy="661943"/>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7335" y="1022977"/>
            <a:ext cx="1111196" cy="1051469"/>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903598" y="303356"/>
            <a:ext cx="3192805" cy="1106839"/>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10596" y="2236762"/>
            <a:ext cx="2505019" cy="582986"/>
          </a:xfrm>
          <a:prstGeom prst="rect">
            <a:avLst/>
          </a:prstGeom>
        </p:spPr>
      </p:pic>
      <p:pic>
        <p:nvPicPr>
          <p:cNvPr id="8" name="Picture 8"/>
          <p:cNvPicPr>
            <a:picLocks noChangeAspect="1"/>
          </p:cNvPicPr>
          <p:nvPr/>
        </p:nvPicPr>
        <p:blipFill>
          <a:blip r:embed="rId14"/>
          <a:srcRect t="687" b="687"/>
          <a:stretch>
            <a:fillRect/>
          </a:stretch>
        </p:blipFill>
        <p:spPr>
          <a:xfrm>
            <a:off x="4098622" y="2376107"/>
            <a:ext cx="4563955" cy="2486923"/>
          </a:xfrm>
          <a:prstGeom prst="rect">
            <a:avLst/>
          </a:prstGeom>
        </p:spPr>
      </p:pic>
      <p:pic>
        <p:nvPicPr>
          <p:cNvPr id="9" name="Picture 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019537" y="1619745"/>
            <a:ext cx="399212" cy="399212"/>
          </a:xfrm>
          <a:prstGeom prst="rect">
            <a:avLst/>
          </a:prstGeom>
        </p:spPr>
      </p:pic>
      <p:pic>
        <p:nvPicPr>
          <p:cNvPr id="12" name="Picture 12">
            <a:hlinkClick r:id="rId18"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3573943" y="1619745"/>
            <a:ext cx="399212" cy="399212"/>
          </a:xfrm>
          <a:prstGeom prst="rect">
            <a:avLst/>
          </a:prstGeom>
        </p:spPr>
      </p:pic>
      <p:pic>
        <p:nvPicPr>
          <p:cNvPr id="13" name="Picture 13"/>
          <p:cNvPicPr>
            <a:picLocks noChangeAspect="1"/>
          </p:cNvPicPr>
          <p:nvPr/>
        </p:nvPicPr>
        <p:blipFill>
          <a:blip r:embed="rId19"/>
          <a:srcRect l="749" r="749"/>
          <a:stretch>
            <a:fillRect/>
          </a:stretch>
        </p:blipFill>
        <p:spPr>
          <a:xfrm>
            <a:off x="608950" y="2953098"/>
            <a:ext cx="3225223" cy="1841804"/>
          </a:xfrm>
          <a:prstGeom prst="rect">
            <a:avLst/>
          </a:prstGeom>
        </p:spPr>
      </p:pic>
      <p:sp>
        <p:nvSpPr>
          <p:cNvPr id="14" name="TextBox 14"/>
          <p:cNvSpPr txBox="1"/>
          <p:nvPr/>
        </p:nvSpPr>
        <p:spPr>
          <a:xfrm>
            <a:off x="608950" y="467979"/>
            <a:ext cx="1742010" cy="260649"/>
          </a:xfrm>
          <a:prstGeom prst="rect">
            <a:avLst/>
          </a:prstGeom>
        </p:spPr>
        <p:txBody>
          <a:bodyPr lIns="0" tIns="0" rIns="0" bIns="0" rtlCol="0" anchor="t">
            <a:spAutoFit/>
          </a:bodyPr>
          <a:lstStyle/>
          <a:p>
            <a:pPr algn="ctr">
              <a:lnSpc>
                <a:spcPts val="1926"/>
              </a:lnSpc>
              <a:spcBef>
                <a:spcPct val="0"/>
              </a:spcBef>
            </a:pPr>
            <a:r>
              <a:rPr lang="en-US" sz="2407" dirty="0">
                <a:solidFill>
                  <a:schemeClr val="accent4">
                    <a:lumMod val="50000"/>
                  </a:schemeClr>
                </a:solidFill>
                <a:latin typeface="Times Neue Roman"/>
                <a:hlinkClick r:id="rId5" action="ppaction://hlinksldjump">
                  <a:extLst>
                    <a:ext uri="{A12FA001-AC4F-418D-AE19-62706E023703}">
                      <ahyp:hlinkClr xmlns:ahyp="http://schemas.microsoft.com/office/drawing/2018/hyperlinkcolor" val="tx"/>
                    </a:ext>
                  </a:extLst>
                </a:hlinkClick>
              </a:rPr>
              <a:t>HOME</a:t>
            </a:r>
            <a:endParaRPr lang="en-US" sz="2407" dirty="0">
              <a:solidFill>
                <a:schemeClr val="accent4">
                  <a:lumMod val="50000"/>
                </a:schemeClr>
              </a:solidFill>
              <a:latin typeface="Times Neue Roman"/>
            </a:endParaRPr>
          </a:p>
        </p:txBody>
      </p:sp>
      <p:sp>
        <p:nvSpPr>
          <p:cNvPr id="15" name="TextBox 15"/>
          <p:cNvSpPr txBox="1"/>
          <p:nvPr/>
        </p:nvSpPr>
        <p:spPr>
          <a:xfrm>
            <a:off x="3483731" y="904616"/>
            <a:ext cx="2085199" cy="279741"/>
          </a:xfrm>
          <a:prstGeom prst="rect">
            <a:avLst/>
          </a:prstGeom>
        </p:spPr>
        <p:txBody>
          <a:bodyPr lIns="0" tIns="0" rIns="0" bIns="0" rtlCol="0" anchor="t">
            <a:spAutoFit/>
          </a:bodyPr>
          <a:lstStyle/>
          <a:p>
            <a:pPr algn="ctr">
              <a:lnSpc>
                <a:spcPts val="1752"/>
              </a:lnSpc>
            </a:pPr>
            <a:r>
              <a:rPr lang="en-US" sz="2921">
                <a:solidFill>
                  <a:srgbClr val="FF1616"/>
                </a:solidFill>
                <a:latin typeface="Times Neue Roman"/>
              </a:rPr>
              <a:t>MATERI</a:t>
            </a:r>
          </a:p>
        </p:txBody>
      </p:sp>
      <p:sp>
        <p:nvSpPr>
          <p:cNvPr id="17" name="TextBox 17"/>
          <p:cNvSpPr txBox="1"/>
          <p:nvPr/>
        </p:nvSpPr>
        <p:spPr>
          <a:xfrm>
            <a:off x="1100415" y="2405051"/>
            <a:ext cx="1925382" cy="256996"/>
          </a:xfrm>
          <a:prstGeom prst="rect">
            <a:avLst/>
          </a:prstGeom>
        </p:spPr>
        <p:txBody>
          <a:bodyPr lIns="0" tIns="0" rIns="0" bIns="0" rtlCol="0" anchor="t">
            <a:spAutoFit/>
          </a:bodyPr>
          <a:lstStyle/>
          <a:p>
            <a:pPr algn="ctr">
              <a:lnSpc>
                <a:spcPts val="2109"/>
              </a:lnSpc>
            </a:pPr>
            <a:r>
              <a:rPr lang="en-US" sz="1507">
                <a:solidFill>
                  <a:srgbClr val="000000"/>
                </a:solidFill>
                <a:latin typeface="Open Sans"/>
              </a:rPr>
              <a:t>5. Ketoprak</a:t>
            </a:r>
          </a:p>
        </p:txBody>
      </p:sp>
      <p:sp>
        <p:nvSpPr>
          <p:cNvPr id="18" name="TextBox 18"/>
          <p:cNvSpPr txBox="1"/>
          <p:nvPr/>
        </p:nvSpPr>
        <p:spPr>
          <a:xfrm>
            <a:off x="4400463" y="2914998"/>
            <a:ext cx="3960273" cy="1294892"/>
          </a:xfrm>
          <a:prstGeom prst="rect">
            <a:avLst/>
          </a:prstGeom>
        </p:spPr>
        <p:txBody>
          <a:bodyPr lIns="0" tIns="0" rIns="0" bIns="0" rtlCol="0" anchor="t">
            <a:spAutoFit/>
          </a:bodyPr>
          <a:lstStyle/>
          <a:p>
            <a:pPr algn="ctr">
              <a:lnSpc>
                <a:spcPts val="2641"/>
              </a:lnSpc>
            </a:pPr>
            <a:r>
              <a:rPr lang="en-US" sz="1887">
                <a:solidFill>
                  <a:srgbClr val="000000"/>
                </a:solidFill>
                <a:latin typeface="Open Sans Extra Bold"/>
              </a:rPr>
              <a:t>Bahan dasar yang digunakan ketoprak adalah bihun, kecambah, mentimun serta tahu dengan ketupat</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10717742">
            <a:off x="-155302" y="-372016"/>
            <a:ext cx="5092419" cy="3405555"/>
          </a:xfrm>
          <a:prstGeom prst="rect">
            <a:avLst/>
          </a:prstGeom>
        </p:spPr>
      </p:pic>
      <p:pic>
        <p:nvPicPr>
          <p:cNvPr id="3" name="Picture 3"/>
          <p:cNvPicPr>
            <a:picLocks noChangeAspect="1"/>
          </p:cNvPicPr>
          <p:nvPr/>
        </p:nvPicPr>
        <p:blipFill>
          <a:blip r:embed="rId4"/>
          <a:srcRect/>
          <a:stretch>
            <a:fillRect/>
          </a:stretch>
        </p:blipFill>
        <p:spPr>
          <a:xfrm rot="-10717742">
            <a:off x="3874876" y="-370970"/>
            <a:ext cx="5180509" cy="3464466"/>
          </a:xfrm>
          <a:prstGeom prst="rect">
            <a:avLst/>
          </a:prstGeom>
        </p:spPr>
      </p:pic>
      <p:pic>
        <p:nvPicPr>
          <p:cNvPr id="4" name="Picture 4">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9373" y="231502"/>
            <a:ext cx="2401165" cy="661943"/>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7335" y="1022977"/>
            <a:ext cx="1111196" cy="1051469"/>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903598" y="303356"/>
            <a:ext cx="3192805" cy="1106839"/>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10596" y="2236762"/>
            <a:ext cx="2505019" cy="582986"/>
          </a:xfrm>
          <a:prstGeom prst="rect">
            <a:avLst/>
          </a:prstGeom>
        </p:spPr>
      </p:pic>
      <p:pic>
        <p:nvPicPr>
          <p:cNvPr id="8" name="Picture 8"/>
          <p:cNvPicPr>
            <a:picLocks noChangeAspect="1"/>
          </p:cNvPicPr>
          <p:nvPr/>
        </p:nvPicPr>
        <p:blipFill>
          <a:blip r:embed="rId14"/>
          <a:srcRect t="687" b="687"/>
          <a:stretch>
            <a:fillRect/>
          </a:stretch>
        </p:blipFill>
        <p:spPr>
          <a:xfrm>
            <a:off x="4098622" y="2376107"/>
            <a:ext cx="4563955" cy="2486923"/>
          </a:xfrm>
          <a:prstGeom prst="rect">
            <a:avLst/>
          </a:prstGeom>
        </p:spPr>
      </p:pic>
      <p:pic>
        <p:nvPicPr>
          <p:cNvPr id="9" name="Picture 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019537" y="1619745"/>
            <a:ext cx="399212" cy="399212"/>
          </a:xfrm>
          <a:prstGeom prst="rect">
            <a:avLst/>
          </a:prstGeom>
        </p:spPr>
      </p:pic>
      <p:pic>
        <p:nvPicPr>
          <p:cNvPr id="12" name="Picture 12">
            <a:hlinkClick r:id="rId18"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3573943" y="1619745"/>
            <a:ext cx="399212" cy="399212"/>
          </a:xfrm>
          <a:prstGeom prst="rect">
            <a:avLst/>
          </a:prstGeom>
        </p:spPr>
      </p:pic>
      <p:pic>
        <p:nvPicPr>
          <p:cNvPr id="13" name="Picture 13"/>
          <p:cNvPicPr>
            <a:picLocks noChangeAspect="1"/>
          </p:cNvPicPr>
          <p:nvPr/>
        </p:nvPicPr>
        <p:blipFill>
          <a:blip r:embed="rId19"/>
          <a:srcRect t="6534" b="6534"/>
          <a:stretch>
            <a:fillRect/>
          </a:stretch>
        </p:blipFill>
        <p:spPr>
          <a:xfrm>
            <a:off x="608950" y="2953098"/>
            <a:ext cx="3216112" cy="1865163"/>
          </a:xfrm>
          <a:prstGeom prst="rect">
            <a:avLst/>
          </a:prstGeom>
        </p:spPr>
      </p:pic>
      <p:sp>
        <p:nvSpPr>
          <p:cNvPr id="14" name="TextBox 14"/>
          <p:cNvSpPr txBox="1"/>
          <p:nvPr/>
        </p:nvSpPr>
        <p:spPr>
          <a:xfrm>
            <a:off x="608950" y="467979"/>
            <a:ext cx="1742010" cy="260649"/>
          </a:xfrm>
          <a:prstGeom prst="rect">
            <a:avLst/>
          </a:prstGeom>
        </p:spPr>
        <p:txBody>
          <a:bodyPr lIns="0" tIns="0" rIns="0" bIns="0" rtlCol="0" anchor="t">
            <a:spAutoFit/>
          </a:bodyPr>
          <a:lstStyle/>
          <a:p>
            <a:pPr algn="ctr">
              <a:lnSpc>
                <a:spcPts val="1926"/>
              </a:lnSpc>
              <a:spcBef>
                <a:spcPct val="0"/>
              </a:spcBef>
            </a:pPr>
            <a:r>
              <a:rPr lang="en-US" sz="2407" dirty="0">
                <a:solidFill>
                  <a:schemeClr val="accent4">
                    <a:lumMod val="50000"/>
                  </a:schemeClr>
                </a:solidFill>
                <a:latin typeface="Times Neue Roman"/>
                <a:hlinkClick r:id="rId5" action="ppaction://hlinksldjump">
                  <a:extLst>
                    <a:ext uri="{A12FA001-AC4F-418D-AE19-62706E023703}">
                      <ahyp:hlinkClr xmlns:ahyp="http://schemas.microsoft.com/office/drawing/2018/hyperlinkcolor" val="tx"/>
                    </a:ext>
                  </a:extLst>
                </a:hlinkClick>
              </a:rPr>
              <a:t>HOME</a:t>
            </a:r>
            <a:endParaRPr lang="en-US" sz="2407" dirty="0">
              <a:solidFill>
                <a:schemeClr val="accent4">
                  <a:lumMod val="50000"/>
                </a:schemeClr>
              </a:solidFill>
              <a:latin typeface="Times Neue Roman"/>
            </a:endParaRPr>
          </a:p>
        </p:txBody>
      </p:sp>
      <p:sp>
        <p:nvSpPr>
          <p:cNvPr id="15" name="TextBox 15"/>
          <p:cNvSpPr txBox="1"/>
          <p:nvPr/>
        </p:nvSpPr>
        <p:spPr>
          <a:xfrm>
            <a:off x="3483731" y="904616"/>
            <a:ext cx="2085199" cy="279741"/>
          </a:xfrm>
          <a:prstGeom prst="rect">
            <a:avLst/>
          </a:prstGeom>
        </p:spPr>
        <p:txBody>
          <a:bodyPr lIns="0" tIns="0" rIns="0" bIns="0" rtlCol="0" anchor="t">
            <a:spAutoFit/>
          </a:bodyPr>
          <a:lstStyle/>
          <a:p>
            <a:pPr algn="ctr">
              <a:lnSpc>
                <a:spcPts val="1752"/>
              </a:lnSpc>
            </a:pPr>
            <a:r>
              <a:rPr lang="en-US" sz="2921">
                <a:solidFill>
                  <a:srgbClr val="FF1616"/>
                </a:solidFill>
                <a:latin typeface="Times Neue Roman"/>
              </a:rPr>
              <a:t>MATERI</a:t>
            </a:r>
          </a:p>
        </p:txBody>
      </p:sp>
      <p:sp>
        <p:nvSpPr>
          <p:cNvPr id="17" name="TextBox 17"/>
          <p:cNvSpPr txBox="1"/>
          <p:nvPr/>
        </p:nvSpPr>
        <p:spPr>
          <a:xfrm>
            <a:off x="1100415" y="2405051"/>
            <a:ext cx="1925382" cy="256996"/>
          </a:xfrm>
          <a:prstGeom prst="rect">
            <a:avLst/>
          </a:prstGeom>
        </p:spPr>
        <p:txBody>
          <a:bodyPr lIns="0" tIns="0" rIns="0" bIns="0" rtlCol="0" anchor="t">
            <a:spAutoFit/>
          </a:bodyPr>
          <a:lstStyle/>
          <a:p>
            <a:pPr algn="ctr">
              <a:lnSpc>
                <a:spcPts val="2109"/>
              </a:lnSpc>
            </a:pPr>
            <a:r>
              <a:rPr lang="en-US" sz="1507">
                <a:solidFill>
                  <a:srgbClr val="000000"/>
                </a:solidFill>
                <a:latin typeface="Open Sans"/>
              </a:rPr>
              <a:t>6. Laksa Betawi</a:t>
            </a:r>
          </a:p>
        </p:txBody>
      </p:sp>
      <p:sp>
        <p:nvSpPr>
          <p:cNvPr id="18" name="TextBox 18"/>
          <p:cNvSpPr txBox="1"/>
          <p:nvPr/>
        </p:nvSpPr>
        <p:spPr>
          <a:xfrm>
            <a:off x="4400463" y="2953073"/>
            <a:ext cx="3960273" cy="1294892"/>
          </a:xfrm>
          <a:prstGeom prst="rect">
            <a:avLst/>
          </a:prstGeom>
        </p:spPr>
        <p:txBody>
          <a:bodyPr lIns="0" tIns="0" rIns="0" bIns="0" rtlCol="0" anchor="t">
            <a:spAutoFit/>
          </a:bodyPr>
          <a:lstStyle/>
          <a:p>
            <a:pPr algn="ctr">
              <a:lnSpc>
                <a:spcPts val="2641"/>
              </a:lnSpc>
            </a:pPr>
            <a:r>
              <a:rPr lang="en-US" sz="1887">
                <a:solidFill>
                  <a:srgbClr val="000000"/>
                </a:solidFill>
                <a:latin typeface="Open Sans Extra Bold"/>
              </a:rPr>
              <a:t>Memiliki kuah yang terdapat udang rebon. Kuliner ini adalah akulturasi budaya Betawi dengan Arab</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10717742">
            <a:off x="-155302" y="-372016"/>
            <a:ext cx="5092419" cy="3405555"/>
          </a:xfrm>
          <a:prstGeom prst="rect">
            <a:avLst/>
          </a:prstGeom>
        </p:spPr>
      </p:pic>
      <p:pic>
        <p:nvPicPr>
          <p:cNvPr id="3" name="Picture 3"/>
          <p:cNvPicPr>
            <a:picLocks noChangeAspect="1"/>
          </p:cNvPicPr>
          <p:nvPr/>
        </p:nvPicPr>
        <p:blipFill>
          <a:blip r:embed="rId4"/>
          <a:srcRect/>
          <a:stretch>
            <a:fillRect/>
          </a:stretch>
        </p:blipFill>
        <p:spPr>
          <a:xfrm rot="-10717742">
            <a:off x="3874876" y="-370970"/>
            <a:ext cx="5180509" cy="3464466"/>
          </a:xfrm>
          <a:prstGeom prst="rect">
            <a:avLst/>
          </a:prstGeom>
        </p:spPr>
      </p:pic>
      <p:pic>
        <p:nvPicPr>
          <p:cNvPr id="4" name="Picture 4">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9373" y="231502"/>
            <a:ext cx="2401165" cy="661943"/>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7335" y="1022977"/>
            <a:ext cx="1111196" cy="1051469"/>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903598" y="303356"/>
            <a:ext cx="3192805" cy="1106839"/>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10596" y="2236762"/>
            <a:ext cx="2505019" cy="582986"/>
          </a:xfrm>
          <a:prstGeom prst="rect">
            <a:avLst/>
          </a:prstGeom>
        </p:spPr>
      </p:pic>
      <p:pic>
        <p:nvPicPr>
          <p:cNvPr id="8" name="Picture 8"/>
          <p:cNvPicPr>
            <a:picLocks noChangeAspect="1"/>
          </p:cNvPicPr>
          <p:nvPr/>
        </p:nvPicPr>
        <p:blipFill>
          <a:blip r:embed="rId14"/>
          <a:srcRect t="687" b="687"/>
          <a:stretch>
            <a:fillRect/>
          </a:stretch>
        </p:blipFill>
        <p:spPr>
          <a:xfrm>
            <a:off x="4098622" y="2376107"/>
            <a:ext cx="4563955" cy="2486923"/>
          </a:xfrm>
          <a:prstGeom prst="rect">
            <a:avLst/>
          </a:prstGeom>
        </p:spPr>
      </p:pic>
      <p:pic>
        <p:nvPicPr>
          <p:cNvPr id="9" name="Picture 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019537" y="1619745"/>
            <a:ext cx="399212" cy="399212"/>
          </a:xfrm>
          <a:prstGeom prst="rect">
            <a:avLst/>
          </a:prstGeom>
        </p:spPr>
      </p:pic>
      <p:pic>
        <p:nvPicPr>
          <p:cNvPr id="12" name="Picture 12">
            <a:hlinkClick r:id="rId18"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3573943" y="1619745"/>
            <a:ext cx="399212" cy="399212"/>
          </a:xfrm>
          <a:prstGeom prst="rect">
            <a:avLst/>
          </a:prstGeom>
        </p:spPr>
      </p:pic>
      <p:pic>
        <p:nvPicPr>
          <p:cNvPr id="13" name="Picture 13"/>
          <p:cNvPicPr>
            <a:picLocks noChangeAspect="1"/>
          </p:cNvPicPr>
          <p:nvPr/>
        </p:nvPicPr>
        <p:blipFill>
          <a:blip r:embed="rId19"/>
          <a:srcRect t="5024" b="5024"/>
          <a:stretch>
            <a:fillRect/>
          </a:stretch>
        </p:blipFill>
        <p:spPr>
          <a:xfrm>
            <a:off x="548326" y="2928365"/>
            <a:ext cx="3225223" cy="1934666"/>
          </a:xfrm>
          <a:prstGeom prst="rect">
            <a:avLst/>
          </a:prstGeom>
        </p:spPr>
      </p:pic>
      <p:sp>
        <p:nvSpPr>
          <p:cNvPr id="14" name="TextBox 14"/>
          <p:cNvSpPr txBox="1"/>
          <p:nvPr/>
        </p:nvSpPr>
        <p:spPr>
          <a:xfrm>
            <a:off x="608950" y="467979"/>
            <a:ext cx="1742010" cy="260649"/>
          </a:xfrm>
          <a:prstGeom prst="rect">
            <a:avLst/>
          </a:prstGeom>
        </p:spPr>
        <p:txBody>
          <a:bodyPr lIns="0" tIns="0" rIns="0" bIns="0" rtlCol="0" anchor="t">
            <a:spAutoFit/>
          </a:bodyPr>
          <a:lstStyle/>
          <a:p>
            <a:pPr algn="ctr">
              <a:lnSpc>
                <a:spcPts val="1926"/>
              </a:lnSpc>
              <a:spcBef>
                <a:spcPct val="0"/>
              </a:spcBef>
            </a:pPr>
            <a:r>
              <a:rPr lang="en-US" sz="2407" dirty="0">
                <a:solidFill>
                  <a:schemeClr val="accent4">
                    <a:lumMod val="50000"/>
                  </a:schemeClr>
                </a:solidFill>
                <a:latin typeface="Times Neue Roman"/>
                <a:hlinkClick r:id="rId5" action="ppaction://hlinksldjump">
                  <a:extLst>
                    <a:ext uri="{A12FA001-AC4F-418D-AE19-62706E023703}">
                      <ahyp:hlinkClr xmlns:ahyp="http://schemas.microsoft.com/office/drawing/2018/hyperlinkcolor" val="tx"/>
                    </a:ext>
                  </a:extLst>
                </a:hlinkClick>
              </a:rPr>
              <a:t>HOME</a:t>
            </a:r>
            <a:endParaRPr lang="en-US" sz="2407" dirty="0">
              <a:solidFill>
                <a:schemeClr val="accent4">
                  <a:lumMod val="50000"/>
                </a:schemeClr>
              </a:solidFill>
              <a:latin typeface="Times Neue Roman"/>
            </a:endParaRPr>
          </a:p>
        </p:txBody>
      </p:sp>
      <p:sp>
        <p:nvSpPr>
          <p:cNvPr id="15" name="TextBox 15"/>
          <p:cNvSpPr txBox="1"/>
          <p:nvPr/>
        </p:nvSpPr>
        <p:spPr>
          <a:xfrm>
            <a:off x="3483731" y="904616"/>
            <a:ext cx="2085199" cy="279741"/>
          </a:xfrm>
          <a:prstGeom prst="rect">
            <a:avLst/>
          </a:prstGeom>
        </p:spPr>
        <p:txBody>
          <a:bodyPr lIns="0" tIns="0" rIns="0" bIns="0" rtlCol="0" anchor="t">
            <a:spAutoFit/>
          </a:bodyPr>
          <a:lstStyle/>
          <a:p>
            <a:pPr algn="ctr">
              <a:lnSpc>
                <a:spcPts val="1752"/>
              </a:lnSpc>
            </a:pPr>
            <a:r>
              <a:rPr lang="en-US" sz="2921">
                <a:solidFill>
                  <a:srgbClr val="FF1616"/>
                </a:solidFill>
                <a:latin typeface="Times Neue Roman"/>
              </a:rPr>
              <a:t>MATERI</a:t>
            </a:r>
          </a:p>
        </p:txBody>
      </p:sp>
      <p:sp>
        <p:nvSpPr>
          <p:cNvPr id="17" name="TextBox 17"/>
          <p:cNvSpPr txBox="1"/>
          <p:nvPr/>
        </p:nvSpPr>
        <p:spPr>
          <a:xfrm>
            <a:off x="1100415" y="2405051"/>
            <a:ext cx="1925382" cy="256996"/>
          </a:xfrm>
          <a:prstGeom prst="rect">
            <a:avLst/>
          </a:prstGeom>
        </p:spPr>
        <p:txBody>
          <a:bodyPr lIns="0" tIns="0" rIns="0" bIns="0" rtlCol="0" anchor="t">
            <a:spAutoFit/>
          </a:bodyPr>
          <a:lstStyle/>
          <a:p>
            <a:pPr algn="ctr">
              <a:lnSpc>
                <a:spcPts val="2109"/>
              </a:lnSpc>
            </a:pPr>
            <a:r>
              <a:rPr lang="en-US" sz="1507">
                <a:solidFill>
                  <a:srgbClr val="000000"/>
                </a:solidFill>
                <a:latin typeface="Open Sans"/>
              </a:rPr>
              <a:t>7. Nasi Uduk</a:t>
            </a:r>
          </a:p>
        </p:txBody>
      </p:sp>
      <p:sp>
        <p:nvSpPr>
          <p:cNvPr id="18" name="TextBox 18"/>
          <p:cNvSpPr txBox="1"/>
          <p:nvPr/>
        </p:nvSpPr>
        <p:spPr>
          <a:xfrm>
            <a:off x="4321896" y="2772123"/>
            <a:ext cx="4117406" cy="1693406"/>
          </a:xfrm>
          <a:prstGeom prst="rect">
            <a:avLst/>
          </a:prstGeom>
        </p:spPr>
        <p:txBody>
          <a:bodyPr lIns="0" tIns="0" rIns="0" bIns="0" rtlCol="0" anchor="t">
            <a:spAutoFit/>
          </a:bodyPr>
          <a:lstStyle/>
          <a:p>
            <a:pPr algn="ctr">
              <a:lnSpc>
                <a:spcPts val="2746"/>
              </a:lnSpc>
            </a:pPr>
            <a:r>
              <a:rPr lang="en-US" sz="1961">
                <a:solidFill>
                  <a:srgbClr val="000000"/>
                </a:solidFill>
                <a:latin typeface="Open Sans Extra Bold"/>
              </a:rPr>
              <a:t>Makanan khas DKI Jakarta ini biasanya dilengkapi dengan tempe kering, telur goreng, ayam goreng dan bawang goreng</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10717742">
            <a:off x="-155302" y="-372016"/>
            <a:ext cx="5092419" cy="3405555"/>
          </a:xfrm>
          <a:prstGeom prst="rect">
            <a:avLst/>
          </a:prstGeom>
        </p:spPr>
      </p:pic>
      <p:pic>
        <p:nvPicPr>
          <p:cNvPr id="3" name="Picture 3"/>
          <p:cNvPicPr>
            <a:picLocks noChangeAspect="1"/>
          </p:cNvPicPr>
          <p:nvPr/>
        </p:nvPicPr>
        <p:blipFill>
          <a:blip r:embed="rId4"/>
          <a:srcRect/>
          <a:stretch>
            <a:fillRect/>
          </a:stretch>
        </p:blipFill>
        <p:spPr>
          <a:xfrm rot="-10717742">
            <a:off x="3874876" y="-370970"/>
            <a:ext cx="5180509" cy="3464466"/>
          </a:xfrm>
          <a:prstGeom prst="rect">
            <a:avLst/>
          </a:prstGeom>
        </p:spPr>
      </p:pic>
      <p:pic>
        <p:nvPicPr>
          <p:cNvPr id="4" name="Picture 4">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9373" y="231502"/>
            <a:ext cx="2401165" cy="661943"/>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7335" y="1022977"/>
            <a:ext cx="1111196" cy="1051469"/>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903598" y="303356"/>
            <a:ext cx="3192805" cy="1106839"/>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10596" y="2236762"/>
            <a:ext cx="2505019" cy="582986"/>
          </a:xfrm>
          <a:prstGeom prst="rect">
            <a:avLst/>
          </a:prstGeom>
        </p:spPr>
      </p:pic>
      <p:pic>
        <p:nvPicPr>
          <p:cNvPr id="8" name="Picture 8"/>
          <p:cNvPicPr>
            <a:picLocks noChangeAspect="1"/>
          </p:cNvPicPr>
          <p:nvPr/>
        </p:nvPicPr>
        <p:blipFill>
          <a:blip r:embed="rId14"/>
          <a:srcRect t="687" b="687"/>
          <a:stretch>
            <a:fillRect/>
          </a:stretch>
        </p:blipFill>
        <p:spPr>
          <a:xfrm>
            <a:off x="4098622" y="2376107"/>
            <a:ext cx="4563955" cy="2486923"/>
          </a:xfrm>
          <a:prstGeom prst="rect">
            <a:avLst/>
          </a:prstGeom>
        </p:spPr>
      </p:pic>
      <p:pic>
        <p:nvPicPr>
          <p:cNvPr id="9" name="Picture 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019537" y="1619745"/>
            <a:ext cx="399212" cy="399212"/>
          </a:xfrm>
          <a:prstGeom prst="rect">
            <a:avLst/>
          </a:prstGeom>
        </p:spPr>
      </p:pic>
      <p:pic>
        <p:nvPicPr>
          <p:cNvPr id="12" name="Picture 12">
            <a:hlinkClick r:id="rId18"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3573943" y="1619745"/>
            <a:ext cx="399212" cy="399212"/>
          </a:xfrm>
          <a:prstGeom prst="rect">
            <a:avLst/>
          </a:prstGeom>
        </p:spPr>
      </p:pic>
      <p:pic>
        <p:nvPicPr>
          <p:cNvPr id="13" name="Picture 13"/>
          <p:cNvPicPr>
            <a:picLocks noChangeAspect="1"/>
          </p:cNvPicPr>
          <p:nvPr/>
        </p:nvPicPr>
        <p:blipFill>
          <a:blip r:embed="rId19"/>
          <a:srcRect t="21785" b="12700"/>
          <a:stretch>
            <a:fillRect/>
          </a:stretch>
        </p:blipFill>
        <p:spPr>
          <a:xfrm>
            <a:off x="548326" y="2928365"/>
            <a:ext cx="3225223" cy="1934666"/>
          </a:xfrm>
          <a:prstGeom prst="rect">
            <a:avLst/>
          </a:prstGeom>
        </p:spPr>
      </p:pic>
      <p:sp>
        <p:nvSpPr>
          <p:cNvPr id="14" name="TextBox 14"/>
          <p:cNvSpPr txBox="1"/>
          <p:nvPr/>
        </p:nvSpPr>
        <p:spPr>
          <a:xfrm>
            <a:off x="608950" y="467979"/>
            <a:ext cx="1742010" cy="260649"/>
          </a:xfrm>
          <a:prstGeom prst="rect">
            <a:avLst/>
          </a:prstGeom>
        </p:spPr>
        <p:txBody>
          <a:bodyPr lIns="0" tIns="0" rIns="0" bIns="0" rtlCol="0" anchor="t">
            <a:spAutoFit/>
          </a:bodyPr>
          <a:lstStyle/>
          <a:p>
            <a:pPr algn="ctr">
              <a:lnSpc>
                <a:spcPts val="1926"/>
              </a:lnSpc>
              <a:spcBef>
                <a:spcPct val="0"/>
              </a:spcBef>
            </a:pPr>
            <a:r>
              <a:rPr lang="en-US" sz="2407" dirty="0">
                <a:solidFill>
                  <a:schemeClr val="accent4">
                    <a:lumMod val="50000"/>
                  </a:schemeClr>
                </a:solidFill>
                <a:latin typeface="Times Neue Roman"/>
                <a:hlinkClick r:id="rId5" action="ppaction://hlinksldjump">
                  <a:extLst>
                    <a:ext uri="{A12FA001-AC4F-418D-AE19-62706E023703}">
                      <ahyp:hlinkClr xmlns:ahyp="http://schemas.microsoft.com/office/drawing/2018/hyperlinkcolor" val="tx"/>
                    </a:ext>
                  </a:extLst>
                </a:hlinkClick>
              </a:rPr>
              <a:t>HOME</a:t>
            </a:r>
            <a:endParaRPr lang="en-US" sz="2407" dirty="0">
              <a:solidFill>
                <a:schemeClr val="accent4">
                  <a:lumMod val="50000"/>
                </a:schemeClr>
              </a:solidFill>
              <a:latin typeface="Times Neue Roman"/>
            </a:endParaRPr>
          </a:p>
        </p:txBody>
      </p:sp>
      <p:sp>
        <p:nvSpPr>
          <p:cNvPr id="15" name="TextBox 15"/>
          <p:cNvSpPr txBox="1"/>
          <p:nvPr/>
        </p:nvSpPr>
        <p:spPr>
          <a:xfrm>
            <a:off x="3483731" y="904616"/>
            <a:ext cx="2085199" cy="279741"/>
          </a:xfrm>
          <a:prstGeom prst="rect">
            <a:avLst/>
          </a:prstGeom>
        </p:spPr>
        <p:txBody>
          <a:bodyPr lIns="0" tIns="0" rIns="0" bIns="0" rtlCol="0" anchor="t">
            <a:spAutoFit/>
          </a:bodyPr>
          <a:lstStyle/>
          <a:p>
            <a:pPr algn="ctr">
              <a:lnSpc>
                <a:spcPts val="1752"/>
              </a:lnSpc>
            </a:pPr>
            <a:r>
              <a:rPr lang="en-US" sz="2921">
                <a:solidFill>
                  <a:srgbClr val="FF1616"/>
                </a:solidFill>
                <a:latin typeface="Times Neue Roman"/>
              </a:rPr>
              <a:t>MATERI</a:t>
            </a:r>
          </a:p>
        </p:txBody>
      </p:sp>
      <p:sp>
        <p:nvSpPr>
          <p:cNvPr id="17" name="TextBox 17"/>
          <p:cNvSpPr txBox="1"/>
          <p:nvPr/>
        </p:nvSpPr>
        <p:spPr>
          <a:xfrm>
            <a:off x="1100415" y="2405051"/>
            <a:ext cx="1925382" cy="256996"/>
          </a:xfrm>
          <a:prstGeom prst="rect">
            <a:avLst/>
          </a:prstGeom>
        </p:spPr>
        <p:txBody>
          <a:bodyPr lIns="0" tIns="0" rIns="0" bIns="0" rtlCol="0" anchor="t">
            <a:spAutoFit/>
          </a:bodyPr>
          <a:lstStyle/>
          <a:p>
            <a:pPr algn="ctr">
              <a:lnSpc>
                <a:spcPts val="2109"/>
              </a:lnSpc>
            </a:pPr>
            <a:r>
              <a:rPr lang="en-US" sz="1507">
                <a:solidFill>
                  <a:srgbClr val="000000"/>
                </a:solidFill>
                <a:latin typeface="Open Sans"/>
              </a:rPr>
              <a:t>8. Kue Cucur</a:t>
            </a:r>
          </a:p>
        </p:txBody>
      </p:sp>
      <p:sp>
        <p:nvSpPr>
          <p:cNvPr id="18" name="TextBox 18"/>
          <p:cNvSpPr txBox="1"/>
          <p:nvPr/>
        </p:nvSpPr>
        <p:spPr>
          <a:xfrm>
            <a:off x="4321896" y="2772123"/>
            <a:ext cx="4117406" cy="1693406"/>
          </a:xfrm>
          <a:prstGeom prst="rect">
            <a:avLst/>
          </a:prstGeom>
        </p:spPr>
        <p:txBody>
          <a:bodyPr lIns="0" tIns="0" rIns="0" bIns="0" rtlCol="0" anchor="t">
            <a:spAutoFit/>
          </a:bodyPr>
          <a:lstStyle/>
          <a:p>
            <a:pPr algn="ctr">
              <a:lnSpc>
                <a:spcPts val="2746"/>
              </a:lnSpc>
            </a:pPr>
            <a:r>
              <a:rPr lang="en-US" sz="1961">
                <a:solidFill>
                  <a:srgbClr val="000000"/>
                </a:solidFill>
                <a:latin typeface="Open Sans Extra Bold"/>
              </a:rPr>
              <a:t>Kue cucur rasanya manis dengan tekstur lembut. Kue berbahan dasar beras dan gula merah ini dimasak dengan cara digoreng</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10717742">
            <a:off x="-155302" y="-372016"/>
            <a:ext cx="5092419" cy="3405555"/>
          </a:xfrm>
          <a:prstGeom prst="rect">
            <a:avLst/>
          </a:prstGeom>
        </p:spPr>
      </p:pic>
      <p:pic>
        <p:nvPicPr>
          <p:cNvPr id="3" name="Picture 3"/>
          <p:cNvPicPr>
            <a:picLocks noChangeAspect="1"/>
          </p:cNvPicPr>
          <p:nvPr/>
        </p:nvPicPr>
        <p:blipFill>
          <a:blip r:embed="rId4"/>
          <a:srcRect/>
          <a:stretch>
            <a:fillRect/>
          </a:stretch>
        </p:blipFill>
        <p:spPr>
          <a:xfrm rot="-10717742">
            <a:off x="3874876" y="-370970"/>
            <a:ext cx="5180509" cy="3464466"/>
          </a:xfrm>
          <a:prstGeom prst="rect">
            <a:avLst/>
          </a:prstGeom>
        </p:spPr>
      </p:pic>
      <p:pic>
        <p:nvPicPr>
          <p:cNvPr id="4" name="Picture 4">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9373" y="231502"/>
            <a:ext cx="2401165" cy="661943"/>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7335" y="1022977"/>
            <a:ext cx="1111196" cy="1051469"/>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903598" y="303356"/>
            <a:ext cx="3192805" cy="1106839"/>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10596" y="2236762"/>
            <a:ext cx="2763347" cy="643106"/>
          </a:xfrm>
          <a:prstGeom prst="rect">
            <a:avLst/>
          </a:prstGeom>
        </p:spPr>
      </p:pic>
      <p:pic>
        <p:nvPicPr>
          <p:cNvPr id="8" name="Picture 8"/>
          <p:cNvPicPr>
            <a:picLocks noChangeAspect="1"/>
          </p:cNvPicPr>
          <p:nvPr/>
        </p:nvPicPr>
        <p:blipFill>
          <a:blip r:embed="rId14"/>
          <a:srcRect t="687" b="687"/>
          <a:stretch>
            <a:fillRect/>
          </a:stretch>
        </p:blipFill>
        <p:spPr>
          <a:xfrm>
            <a:off x="4098622" y="2376107"/>
            <a:ext cx="4563955" cy="2486923"/>
          </a:xfrm>
          <a:prstGeom prst="rect">
            <a:avLst/>
          </a:prstGeom>
        </p:spPr>
      </p:pic>
      <p:pic>
        <p:nvPicPr>
          <p:cNvPr id="9" name="Picture 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019537" y="1619745"/>
            <a:ext cx="399212" cy="399212"/>
          </a:xfrm>
          <a:prstGeom prst="rect">
            <a:avLst/>
          </a:prstGeom>
        </p:spPr>
      </p:pic>
      <p:pic>
        <p:nvPicPr>
          <p:cNvPr id="12" name="Picture 12">
            <a:hlinkClick r:id="rId18"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3573943" y="1619745"/>
            <a:ext cx="399212" cy="399212"/>
          </a:xfrm>
          <a:prstGeom prst="rect">
            <a:avLst/>
          </a:prstGeom>
        </p:spPr>
      </p:pic>
      <p:pic>
        <p:nvPicPr>
          <p:cNvPr id="13" name="Picture 13"/>
          <p:cNvPicPr>
            <a:picLocks noChangeAspect="1"/>
          </p:cNvPicPr>
          <p:nvPr/>
        </p:nvPicPr>
        <p:blipFill>
          <a:blip r:embed="rId19"/>
          <a:srcRect t="6672" b="13318"/>
          <a:stretch>
            <a:fillRect/>
          </a:stretch>
        </p:blipFill>
        <p:spPr>
          <a:xfrm>
            <a:off x="548326" y="2928365"/>
            <a:ext cx="3225223" cy="1934666"/>
          </a:xfrm>
          <a:prstGeom prst="rect">
            <a:avLst/>
          </a:prstGeom>
        </p:spPr>
      </p:pic>
      <p:sp>
        <p:nvSpPr>
          <p:cNvPr id="14" name="TextBox 14"/>
          <p:cNvSpPr txBox="1"/>
          <p:nvPr/>
        </p:nvSpPr>
        <p:spPr>
          <a:xfrm>
            <a:off x="608950" y="467979"/>
            <a:ext cx="1742010" cy="260649"/>
          </a:xfrm>
          <a:prstGeom prst="rect">
            <a:avLst/>
          </a:prstGeom>
        </p:spPr>
        <p:txBody>
          <a:bodyPr lIns="0" tIns="0" rIns="0" bIns="0" rtlCol="0" anchor="t">
            <a:spAutoFit/>
          </a:bodyPr>
          <a:lstStyle/>
          <a:p>
            <a:pPr algn="ctr">
              <a:lnSpc>
                <a:spcPts val="1926"/>
              </a:lnSpc>
              <a:spcBef>
                <a:spcPct val="0"/>
              </a:spcBef>
            </a:pPr>
            <a:r>
              <a:rPr lang="en-US" sz="2407" dirty="0">
                <a:solidFill>
                  <a:schemeClr val="accent4">
                    <a:lumMod val="50000"/>
                  </a:schemeClr>
                </a:solidFill>
                <a:latin typeface="Times Neue Roman"/>
                <a:hlinkClick r:id="rId5" action="ppaction://hlinksldjump">
                  <a:extLst>
                    <a:ext uri="{A12FA001-AC4F-418D-AE19-62706E023703}">
                      <ahyp:hlinkClr xmlns:ahyp="http://schemas.microsoft.com/office/drawing/2018/hyperlinkcolor" val="tx"/>
                    </a:ext>
                  </a:extLst>
                </a:hlinkClick>
              </a:rPr>
              <a:t>HOME</a:t>
            </a:r>
            <a:endParaRPr lang="en-US" sz="2407" dirty="0">
              <a:solidFill>
                <a:schemeClr val="accent4">
                  <a:lumMod val="50000"/>
                </a:schemeClr>
              </a:solidFill>
              <a:latin typeface="Times Neue Roman"/>
            </a:endParaRPr>
          </a:p>
        </p:txBody>
      </p:sp>
      <p:sp>
        <p:nvSpPr>
          <p:cNvPr id="15" name="TextBox 15"/>
          <p:cNvSpPr txBox="1"/>
          <p:nvPr/>
        </p:nvSpPr>
        <p:spPr>
          <a:xfrm>
            <a:off x="3483731" y="904616"/>
            <a:ext cx="2085199" cy="279741"/>
          </a:xfrm>
          <a:prstGeom prst="rect">
            <a:avLst/>
          </a:prstGeom>
        </p:spPr>
        <p:txBody>
          <a:bodyPr lIns="0" tIns="0" rIns="0" bIns="0" rtlCol="0" anchor="t">
            <a:spAutoFit/>
          </a:bodyPr>
          <a:lstStyle/>
          <a:p>
            <a:pPr algn="ctr">
              <a:lnSpc>
                <a:spcPts val="1752"/>
              </a:lnSpc>
            </a:pPr>
            <a:r>
              <a:rPr lang="en-US" sz="2921">
                <a:solidFill>
                  <a:srgbClr val="FF1616"/>
                </a:solidFill>
                <a:latin typeface="Times Neue Roman"/>
              </a:rPr>
              <a:t>MATERI</a:t>
            </a:r>
          </a:p>
        </p:txBody>
      </p:sp>
      <p:sp>
        <p:nvSpPr>
          <p:cNvPr id="17" name="TextBox 17"/>
          <p:cNvSpPr txBox="1"/>
          <p:nvPr/>
        </p:nvSpPr>
        <p:spPr>
          <a:xfrm>
            <a:off x="1000612" y="2415530"/>
            <a:ext cx="2383316" cy="256996"/>
          </a:xfrm>
          <a:prstGeom prst="rect">
            <a:avLst/>
          </a:prstGeom>
        </p:spPr>
        <p:txBody>
          <a:bodyPr lIns="0" tIns="0" rIns="0" bIns="0" rtlCol="0" anchor="t">
            <a:spAutoFit/>
          </a:bodyPr>
          <a:lstStyle/>
          <a:p>
            <a:pPr algn="ctr">
              <a:lnSpc>
                <a:spcPts val="2109"/>
              </a:lnSpc>
            </a:pPr>
            <a:r>
              <a:rPr lang="en-US" sz="1507">
                <a:solidFill>
                  <a:srgbClr val="000000"/>
                </a:solidFill>
                <a:latin typeface="Open Sans"/>
              </a:rPr>
              <a:t>9. Es Slendang Mayang</a:t>
            </a:r>
          </a:p>
        </p:txBody>
      </p:sp>
      <p:sp>
        <p:nvSpPr>
          <p:cNvPr id="18" name="TextBox 18"/>
          <p:cNvSpPr txBox="1"/>
          <p:nvPr/>
        </p:nvSpPr>
        <p:spPr>
          <a:xfrm>
            <a:off x="4321896" y="2772123"/>
            <a:ext cx="4117406" cy="1693406"/>
          </a:xfrm>
          <a:prstGeom prst="rect">
            <a:avLst/>
          </a:prstGeom>
        </p:spPr>
        <p:txBody>
          <a:bodyPr lIns="0" tIns="0" rIns="0" bIns="0" rtlCol="0" anchor="t">
            <a:spAutoFit/>
          </a:bodyPr>
          <a:lstStyle/>
          <a:p>
            <a:pPr algn="ctr">
              <a:lnSpc>
                <a:spcPts val="2746"/>
              </a:lnSpc>
            </a:pPr>
            <a:r>
              <a:rPr lang="en-US" sz="1961">
                <a:solidFill>
                  <a:srgbClr val="000000"/>
                </a:solidFill>
                <a:latin typeface="Open Sans Extra Bold"/>
              </a:rPr>
              <a:t>Slendang mayang pudding terbuat dari campuran air, tepung sagu, serta tepung beras, penyajian nya diguyur kuah santan</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10717742">
            <a:off x="-155302" y="-372016"/>
            <a:ext cx="5092419" cy="3405555"/>
          </a:xfrm>
          <a:prstGeom prst="rect">
            <a:avLst/>
          </a:prstGeom>
        </p:spPr>
      </p:pic>
      <p:pic>
        <p:nvPicPr>
          <p:cNvPr id="3" name="Picture 3"/>
          <p:cNvPicPr>
            <a:picLocks noChangeAspect="1"/>
          </p:cNvPicPr>
          <p:nvPr/>
        </p:nvPicPr>
        <p:blipFill>
          <a:blip r:embed="rId4"/>
          <a:srcRect/>
          <a:stretch>
            <a:fillRect/>
          </a:stretch>
        </p:blipFill>
        <p:spPr>
          <a:xfrm rot="-10717742">
            <a:off x="3874876" y="-370970"/>
            <a:ext cx="5180509" cy="3464466"/>
          </a:xfrm>
          <a:prstGeom prst="rect">
            <a:avLst/>
          </a:prstGeom>
        </p:spPr>
      </p:pic>
      <p:pic>
        <p:nvPicPr>
          <p:cNvPr id="4" name="Picture 4">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4800" y="238601"/>
            <a:ext cx="2401165" cy="661943"/>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7335" y="1022977"/>
            <a:ext cx="1111196" cy="1051469"/>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903598" y="303356"/>
            <a:ext cx="3192805" cy="1106839"/>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10596" y="2236762"/>
            <a:ext cx="2763347" cy="643106"/>
          </a:xfrm>
          <a:prstGeom prst="rect">
            <a:avLst/>
          </a:prstGeom>
        </p:spPr>
      </p:pic>
      <p:pic>
        <p:nvPicPr>
          <p:cNvPr id="8" name="Picture 8"/>
          <p:cNvPicPr>
            <a:picLocks noChangeAspect="1"/>
          </p:cNvPicPr>
          <p:nvPr/>
        </p:nvPicPr>
        <p:blipFill>
          <a:blip r:embed="rId14"/>
          <a:srcRect t="687" b="687"/>
          <a:stretch>
            <a:fillRect/>
          </a:stretch>
        </p:blipFill>
        <p:spPr>
          <a:xfrm>
            <a:off x="4098622" y="2376107"/>
            <a:ext cx="4563955" cy="2486923"/>
          </a:xfrm>
          <a:prstGeom prst="rect">
            <a:avLst/>
          </a:prstGeom>
        </p:spPr>
      </p:pic>
      <p:pic>
        <p:nvPicPr>
          <p:cNvPr id="9" name="Picture 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019537" y="1619745"/>
            <a:ext cx="399212" cy="399212"/>
          </a:xfrm>
          <a:prstGeom prst="rect">
            <a:avLst/>
          </a:prstGeom>
        </p:spPr>
      </p:pic>
      <p:pic>
        <p:nvPicPr>
          <p:cNvPr id="12" name="Picture 12">
            <a:hlinkClick r:id="rId18"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3573943" y="1619745"/>
            <a:ext cx="399212" cy="399212"/>
          </a:xfrm>
          <a:prstGeom prst="rect">
            <a:avLst/>
          </a:prstGeom>
        </p:spPr>
      </p:pic>
      <p:pic>
        <p:nvPicPr>
          <p:cNvPr id="13" name="Picture 13"/>
          <p:cNvPicPr>
            <a:picLocks noChangeAspect="1"/>
          </p:cNvPicPr>
          <p:nvPr/>
        </p:nvPicPr>
        <p:blipFill>
          <a:blip r:embed="rId19"/>
          <a:srcRect t="5152" b="5152"/>
          <a:stretch>
            <a:fillRect/>
          </a:stretch>
        </p:blipFill>
        <p:spPr>
          <a:xfrm>
            <a:off x="548326" y="2928365"/>
            <a:ext cx="3225223" cy="1934666"/>
          </a:xfrm>
          <a:prstGeom prst="rect">
            <a:avLst/>
          </a:prstGeom>
        </p:spPr>
      </p:pic>
      <p:sp>
        <p:nvSpPr>
          <p:cNvPr id="14" name="TextBox 14"/>
          <p:cNvSpPr txBox="1"/>
          <p:nvPr/>
        </p:nvSpPr>
        <p:spPr>
          <a:xfrm>
            <a:off x="608950" y="467979"/>
            <a:ext cx="1742010" cy="260649"/>
          </a:xfrm>
          <a:prstGeom prst="rect">
            <a:avLst/>
          </a:prstGeom>
        </p:spPr>
        <p:txBody>
          <a:bodyPr lIns="0" tIns="0" rIns="0" bIns="0" rtlCol="0" anchor="t">
            <a:spAutoFit/>
          </a:bodyPr>
          <a:lstStyle/>
          <a:p>
            <a:pPr algn="ctr">
              <a:lnSpc>
                <a:spcPts val="1926"/>
              </a:lnSpc>
              <a:spcBef>
                <a:spcPct val="0"/>
              </a:spcBef>
            </a:pPr>
            <a:r>
              <a:rPr lang="en-US" sz="2407" dirty="0">
                <a:solidFill>
                  <a:schemeClr val="accent4">
                    <a:lumMod val="50000"/>
                  </a:schemeClr>
                </a:solidFill>
                <a:latin typeface="Times Neue Roman"/>
                <a:hlinkClick r:id="rId5" action="ppaction://hlinksldjump">
                  <a:extLst>
                    <a:ext uri="{A12FA001-AC4F-418D-AE19-62706E023703}">
                      <ahyp:hlinkClr xmlns:ahyp="http://schemas.microsoft.com/office/drawing/2018/hyperlinkcolor" val="tx"/>
                    </a:ext>
                  </a:extLst>
                </a:hlinkClick>
              </a:rPr>
              <a:t>HOME</a:t>
            </a:r>
            <a:endParaRPr lang="en-US" sz="2407" dirty="0">
              <a:solidFill>
                <a:schemeClr val="accent4">
                  <a:lumMod val="50000"/>
                </a:schemeClr>
              </a:solidFill>
              <a:latin typeface="Times Neue Roman"/>
            </a:endParaRPr>
          </a:p>
        </p:txBody>
      </p:sp>
      <p:sp>
        <p:nvSpPr>
          <p:cNvPr id="15" name="TextBox 15"/>
          <p:cNvSpPr txBox="1"/>
          <p:nvPr/>
        </p:nvSpPr>
        <p:spPr>
          <a:xfrm>
            <a:off x="3483731" y="904616"/>
            <a:ext cx="2085199" cy="279741"/>
          </a:xfrm>
          <a:prstGeom prst="rect">
            <a:avLst/>
          </a:prstGeom>
        </p:spPr>
        <p:txBody>
          <a:bodyPr lIns="0" tIns="0" rIns="0" bIns="0" rtlCol="0" anchor="t">
            <a:spAutoFit/>
          </a:bodyPr>
          <a:lstStyle/>
          <a:p>
            <a:pPr algn="ctr">
              <a:lnSpc>
                <a:spcPts val="1752"/>
              </a:lnSpc>
            </a:pPr>
            <a:r>
              <a:rPr lang="en-US" sz="2921">
                <a:solidFill>
                  <a:srgbClr val="FF1616"/>
                </a:solidFill>
                <a:latin typeface="Times Neue Roman"/>
              </a:rPr>
              <a:t>MATERI</a:t>
            </a:r>
          </a:p>
        </p:txBody>
      </p:sp>
      <p:sp>
        <p:nvSpPr>
          <p:cNvPr id="17" name="TextBox 17"/>
          <p:cNvSpPr txBox="1"/>
          <p:nvPr/>
        </p:nvSpPr>
        <p:spPr>
          <a:xfrm>
            <a:off x="1000612" y="2415530"/>
            <a:ext cx="2383316" cy="256996"/>
          </a:xfrm>
          <a:prstGeom prst="rect">
            <a:avLst/>
          </a:prstGeom>
        </p:spPr>
        <p:txBody>
          <a:bodyPr lIns="0" tIns="0" rIns="0" bIns="0" rtlCol="0" anchor="t">
            <a:spAutoFit/>
          </a:bodyPr>
          <a:lstStyle/>
          <a:p>
            <a:pPr algn="ctr">
              <a:lnSpc>
                <a:spcPts val="2109"/>
              </a:lnSpc>
            </a:pPr>
            <a:r>
              <a:rPr lang="en-US" sz="1507">
                <a:solidFill>
                  <a:srgbClr val="000000"/>
                </a:solidFill>
                <a:latin typeface="Open Sans"/>
              </a:rPr>
              <a:t>10. Es Goyang</a:t>
            </a:r>
          </a:p>
        </p:txBody>
      </p:sp>
      <p:sp>
        <p:nvSpPr>
          <p:cNvPr id="18" name="TextBox 18"/>
          <p:cNvSpPr txBox="1"/>
          <p:nvPr/>
        </p:nvSpPr>
        <p:spPr>
          <a:xfrm>
            <a:off x="4321896" y="2772123"/>
            <a:ext cx="4117406" cy="1693406"/>
          </a:xfrm>
          <a:prstGeom prst="rect">
            <a:avLst/>
          </a:prstGeom>
        </p:spPr>
        <p:txBody>
          <a:bodyPr lIns="0" tIns="0" rIns="0" bIns="0" rtlCol="0" anchor="t">
            <a:spAutoFit/>
          </a:bodyPr>
          <a:lstStyle/>
          <a:p>
            <a:pPr algn="ctr">
              <a:lnSpc>
                <a:spcPts val="2746"/>
              </a:lnSpc>
            </a:pPr>
            <a:r>
              <a:rPr lang="en-US" sz="1961">
                <a:solidFill>
                  <a:srgbClr val="000000"/>
                </a:solidFill>
                <a:latin typeface="Open Sans Extra Bold"/>
              </a:rPr>
              <a:t>Es Goyang biasanya dibuat di tempat, dicelupkan ke dalam coklat leleh saat membeku, topping juga terkadang dipakai saat coklat masih cair </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10717742">
            <a:off x="-155302" y="-372016"/>
            <a:ext cx="5092419" cy="3405555"/>
          </a:xfrm>
          <a:prstGeom prst="rect">
            <a:avLst/>
          </a:prstGeom>
        </p:spPr>
      </p:pic>
      <p:pic>
        <p:nvPicPr>
          <p:cNvPr id="3" name="Picture 3"/>
          <p:cNvPicPr>
            <a:picLocks noChangeAspect="1"/>
          </p:cNvPicPr>
          <p:nvPr/>
        </p:nvPicPr>
        <p:blipFill>
          <a:blip r:embed="rId4"/>
          <a:srcRect/>
          <a:stretch>
            <a:fillRect/>
          </a:stretch>
        </p:blipFill>
        <p:spPr>
          <a:xfrm rot="-10717742">
            <a:off x="3874876" y="-370970"/>
            <a:ext cx="5180509" cy="3464466"/>
          </a:xfrm>
          <a:prstGeom prst="rect">
            <a:avLst/>
          </a:prstGeom>
        </p:spPr>
      </p:pic>
      <p:pic>
        <p:nvPicPr>
          <p:cNvPr id="4" name="Picture 4">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9373" y="231502"/>
            <a:ext cx="2401165" cy="661943"/>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7335" y="1022977"/>
            <a:ext cx="1111196" cy="1051469"/>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903598" y="303356"/>
            <a:ext cx="3192805" cy="1106839"/>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10596" y="2236762"/>
            <a:ext cx="2763347" cy="643106"/>
          </a:xfrm>
          <a:prstGeom prst="rect">
            <a:avLst/>
          </a:prstGeom>
        </p:spPr>
      </p:pic>
      <p:pic>
        <p:nvPicPr>
          <p:cNvPr id="8" name="Picture 8"/>
          <p:cNvPicPr>
            <a:picLocks noChangeAspect="1"/>
          </p:cNvPicPr>
          <p:nvPr/>
        </p:nvPicPr>
        <p:blipFill>
          <a:blip r:embed="rId14"/>
          <a:srcRect t="687" b="687"/>
          <a:stretch>
            <a:fillRect/>
          </a:stretch>
        </p:blipFill>
        <p:spPr>
          <a:xfrm>
            <a:off x="4098622" y="2376107"/>
            <a:ext cx="4563955" cy="2486923"/>
          </a:xfrm>
          <a:prstGeom prst="rect">
            <a:avLst/>
          </a:prstGeom>
        </p:spPr>
      </p:pic>
      <p:pic>
        <p:nvPicPr>
          <p:cNvPr id="9" name="Picture 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019537" y="1619745"/>
            <a:ext cx="399212" cy="399212"/>
          </a:xfrm>
          <a:prstGeom prst="rect">
            <a:avLst/>
          </a:prstGeom>
        </p:spPr>
      </p:pic>
      <p:pic>
        <p:nvPicPr>
          <p:cNvPr id="12" name="Picture 12">
            <a:hlinkClick r:id="rId18"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3573943" y="1619745"/>
            <a:ext cx="399212" cy="399212"/>
          </a:xfrm>
          <a:prstGeom prst="rect">
            <a:avLst/>
          </a:prstGeom>
        </p:spPr>
      </p:pic>
      <p:pic>
        <p:nvPicPr>
          <p:cNvPr id="13" name="Picture 13"/>
          <p:cNvPicPr>
            <a:picLocks noChangeAspect="1"/>
          </p:cNvPicPr>
          <p:nvPr/>
        </p:nvPicPr>
        <p:blipFill>
          <a:blip r:embed="rId19"/>
          <a:srcRect l="2980" r="2980"/>
          <a:stretch>
            <a:fillRect/>
          </a:stretch>
        </p:blipFill>
        <p:spPr>
          <a:xfrm>
            <a:off x="548326" y="2928365"/>
            <a:ext cx="3225223" cy="1934666"/>
          </a:xfrm>
          <a:prstGeom prst="rect">
            <a:avLst/>
          </a:prstGeom>
        </p:spPr>
      </p:pic>
      <p:sp>
        <p:nvSpPr>
          <p:cNvPr id="14" name="TextBox 14"/>
          <p:cNvSpPr txBox="1"/>
          <p:nvPr/>
        </p:nvSpPr>
        <p:spPr>
          <a:xfrm>
            <a:off x="608950" y="467979"/>
            <a:ext cx="1742010" cy="260649"/>
          </a:xfrm>
          <a:prstGeom prst="rect">
            <a:avLst/>
          </a:prstGeom>
        </p:spPr>
        <p:txBody>
          <a:bodyPr lIns="0" tIns="0" rIns="0" bIns="0" rtlCol="0" anchor="t">
            <a:spAutoFit/>
          </a:bodyPr>
          <a:lstStyle/>
          <a:p>
            <a:pPr algn="ctr">
              <a:lnSpc>
                <a:spcPts val="1926"/>
              </a:lnSpc>
              <a:spcBef>
                <a:spcPct val="0"/>
              </a:spcBef>
            </a:pPr>
            <a:r>
              <a:rPr lang="en-US" sz="2407" dirty="0">
                <a:solidFill>
                  <a:schemeClr val="accent4">
                    <a:lumMod val="50000"/>
                  </a:schemeClr>
                </a:solidFill>
                <a:latin typeface="Times Neue Roman"/>
                <a:hlinkClick r:id="rId5" action="ppaction://hlinksldjump">
                  <a:extLst>
                    <a:ext uri="{A12FA001-AC4F-418D-AE19-62706E023703}">
                      <ahyp:hlinkClr xmlns:ahyp="http://schemas.microsoft.com/office/drawing/2018/hyperlinkcolor" val="tx"/>
                    </a:ext>
                  </a:extLst>
                </a:hlinkClick>
              </a:rPr>
              <a:t>HOME</a:t>
            </a:r>
            <a:endParaRPr lang="en-US" sz="2407" dirty="0">
              <a:solidFill>
                <a:schemeClr val="accent4">
                  <a:lumMod val="50000"/>
                </a:schemeClr>
              </a:solidFill>
              <a:latin typeface="Times Neue Roman"/>
            </a:endParaRPr>
          </a:p>
        </p:txBody>
      </p:sp>
      <p:sp>
        <p:nvSpPr>
          <p:cNvPr id="15" name="TextBox 15"/>
          <p:cNvSpPr txBox="1"/>
          <p:nvPr/>
        </p:nvSpPr>
        <p:spPr>
          <a:xfrm>
            <a:off x="3483731" y="904616"/>
            <a:ext cx="2085199" cy="279741"/>
          </a:xfrm>
          <a:prstGeom prst="rect">
            <a:avLst/>
          </a:prstGeom>
        </p:spPr>
        <p:txBody>
          <a:bodyPr lIns="0" tIns="0" rIns="0" bIns="0" rtlCol="0" anchor="t">
            <a:spAutoFit/>
          </a:bodyPr>
          <a:lstStyle/>
          <a:p>
            <a:pPr algn="ctr">
              <a:lnSpc>
                <a:spcPts val="1752"/>
              </a:lnSpc>
            </a:pPr>
            <a:r>
              <a:rPr lang="en-US" sz="2921">
                <a:solidFill>
                  <a:srgbClr val="FF1616"/>
                </a:solidFill>
                <a:latin typeface="Times Neue Roman"/>
              </a:rPr>
              <a:t>MATERI</a:t>
            </a:r>
          </a:p>
        </p:txBody>
      </p:sp>
      <p:sp>
        <p:nvSpPr>
          <p:cNvPr id="17" name="TextBox 17"/>
          <p:cNvSpPr txBox="1"/>
          <p:nvPr/>
        </p:nvSpPr>
        <p:spPr>
          <a:xfrm>
            <a:off x="1000612" y="2415530"/>
            <a:ext cx="2383316" cy="256996"/>
          </a:xfrm>
          <a:prstGeom prst="rect">
            <a:avLst/>
          </a:prstGeom>
        </p:spPr>
        <p:txBody>
          <a:bodyPr lIns="0" tIns="0" rIns="0" bIns="0" rtlCol="0" anchor="t">
            <a:spAutoFit/>
          </a:bodyPr>
          <a:lstStyle/>
          <a:p>
            <a:pPr algn="ctr">
              <a:lnSpc>
                <a:spcPts val="2109"/>
              </a:lnSpc>
            </a:pPr>
            <a:r>
              <a:rPr lang="en-US" sz="1507">
                <a:solidFill>
                  <a:srgbClr val="000000"/>
                </a:solidFill>
                <a:latin typeface="Open Sans"/>
              </a:rPr>
              <a:t>11. Bir Pletok</a:t>
            </a:r>
          </a:p>
        </p:txBody>
      </p:sp>
      <p:sp>
        <p:nvSpPr>
          <p:cNvPr id="18" name="TextBox 18"/>
          <p:cNvSpPr txBox="1"/>
          <p:nvPr/>
        </p:nvSpPr>
        <p:spPr>
          <a:xfrm>
            <a:off x="4321896" y="2832243"/>
            <a:ext cx="4117406" cy="1693406"/>
          </a:xfrm>
          <a:prstGeom prst="rect">
            <a:avLst/>
          </a:prstGeom>
        </p:spPr>
        <p:txBody>
          <a:bodyPr lIns="0" tIns="0" rIns="0" bIns="0" rtlCol="0" anchor="t">
            <a:spAutoFit/>
          </a:bodyPr>
          <a:lstStyle/>
          <a:p>
            <a:pPr algn="ctr">
              <a:lnSpc>
                <a:spcPts val="2746"/>
              </a:lnSpc>
            </a:pPr>
            <a:r>
              <a:rPr lang="en-US" sz="1961">
                <a:solidFill>
                  <a:srgbClr val="000000"/>
                </a:solidFill>
                <a:latin typeface="Open Sans Extra Bold"/>
              </a:rPr>
              <a:t>Bir pletok dibuat dengan cara menaruh campuran jahe, daun pandan wangi, kayu manis, cengkeh, pala, kapulaga, dan serai ke dalam bumbu</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10717742">
            <a:off x="-155302" y="-372016"/>
            <a:ext cx="5092419" cy="3405555"/>
          </a:xfrm>
          <a:prstGeom prst="rect">
            <a:avLst/>
          </a:prstGeom>
        </p:spPr>
      </p:pic>
      <p:pic>
        <p:nvPicPr>
          <p:cNvPr id="3" name="Picture 3"/>
          <p:cNvPicPr>
            <a:picLocks noChangeAspect="1"/>
          </p:cNvPicPr>
          <p:nvPr/>
        </p:nvPicPr>
        <p:blipFill>
          <a:blip r:embed="rId4"/>
          <a:srcRect/>
          <a:stretch>
            <a:fillRect/>
          </a:stretch>
        </p:blipFill>
        <p:spPr>
          <a:xfrm rot="-10717742">
            <a:off x="3874876" y="-370970"/>
            <a:ext cx="5180509" cy="3464466"/>
          </a:xfrm>
          <a:prstGeom prst="rect">
            <a:avLst/>
          </a:prstGeom>
        </p:spPr>
      </p:pic>
      <p:pic>
        <p:nvPicPr>
          <p:cNvPr id="4" name="Picture 4">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9373" y="231502"/>
            <a:ext cx="2401165" cy="661943"/>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7335" y="1022977"/>
            <a:ext cx="1111196" cy="1051469"/>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903598" y="303356"/>
            <a:ext cx="3192805" cy="1106839"/>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10596" y="2236762"/>
            <a:ext cx="2763347" cy="643106"/>
          </a:xfrm>
          <a:prstGeom prst="rect">
            <a:avLst/>
          </a:prstGeom>
        </p:spPr>
      </p:pic>
      <p:pic>
        <p:nvPicPr>
          <p:cNvPr id="8" name="Picture 8"/>
          <p:cNvPicPr>
            <a:picLocks noChangeAspect="1"/>
          </p:cNvPicPr>
          <p:nvPr/>
        </p:nvPicPr>
        <p:blipFill>
          <a:blip r:embed="rId14"/>
          <a:srcRect t="687" b="687"/>
          <a:stretch>
            <a:fillRect/>
          </a:stretch>
        </p:blipFill>
        <p:spPr>
          <a:xfrm>
            <a:off x="4098622" y="2376107"/>
            <a:ext cx="4563955" cy="2486923"/>
          </a:xfrm>
          <a:prstGeom prst="rect">
            <a:avLst/>
          </a:prstGeom>
        </p:spPr>
      </p:pic>
      <p:pic>
        <p:nvPicPr>
          <p:cNvPr id="9" name="Picture 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019537" y="1619745"/>
            <a:ext cx="399212" cy="399212"/>
          </a:xfrm>
          <a:prstGeom prst="rect">
            <a:avLst/>
          </a:prstGeom>
        </p:spPr>
      </p:pic>
      <p:pic>
        <p:nvPicPr>
          <p:cNvPr id="12" name="Picture 12">
            <a:hlinkClick r:id="rId18"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3573943" y="1619745"/>
            <a:ext cx="399212" cy="399212"/>
          </a:xfrm>
          <a:prstGeom prst="rect">
            <a:avLst/>
          </a:prstGeom>
        </p:spPr>
      </p:pic>
      <p:pic>
        <p:nvPicPr>
          <p:cNvPr id="13" name="Picture 13"/>
          <p:cNvPicPr>
            <a:picLocks noChangeAspect="1"/>
          </p:cNvPicPr>
          <p:nvPr/>
        </p:nvPicPr>
        <p:blipFill>
          <a:blip r:embed="rId19"/>
          <a:srcRect t="4868" b="4868"/>
          <a:stretch>
            <a:fillRect/>
          </a:stretch>
        </p:blipFill>
        <p:spPr>
          <a:xfrm>
            <a:off x="548326" y="3013218"/>
            <a:ext cx="3225223" cy="1934666"/>
          </a:xfrm>
          <a:prstGeom prst="rect">
            <a:avLst/>
          </a:prstGeom>
        </p:spPr>
      </p:pic>
      <p:sp>
        <p:nvSpPr>
          <p:cNvPr id="14" name="TextBox 14"/>
          <p:cNvSpPr txBox="1"/>
          <p:nvPr/>
        </p:nvSpPr>
        <p:spPr>
          <a:xfrm>
            <a:off x="608950" y="467979"/>
            <a:ext cx="1742010" cy="260649"/>
          </a:xfrm>
          <a:prstGeom prst="rect">
            <a:avLst/>
          </a:prstGeom>
        </p:spPr>
        <p:txBody>
          <a:bodyPr lIns="0" tIns="0" rIns="0" bIns="0" rtlCol="0" anchor="t">
            <a:spAutoFit/>
          </a:bodyPr>
          <a:lstStyle/>
          <a:p>
            <a:pPr algn="ctr">
              <a:lnSpc>
                <a:spcPts val="1926"/>
              </a:lnSpc>
              <a:spcBef>
                <a:spcPct val="0"/>
              </a:spcBef>
            </a:pPr>
            <a:r>
              <a:rPr lang="en-US" sz="2407" dirty="0">
                <a:solidFill>
                  <a:schemeClr val="accent4">
                    <a:lumMod val="50000"/>
                  </a:schemeClr>
                </a:solidFill>
                <a:latin typeface="Times Neue Roman"/>
                <a:hlinkClick r:id="rId5" action="ppaction://hlinksldjump">
                  <a:extLst>
                    <a:ext uri="{A12FA001-AC4F-418D-AE19-62706E023703}">
                      <ahyp:hlinkClr xmlns:ahyp="http://schemas.microsoft.com/office/drawing/2018/hyperlinkcolor" val="tx"/>
                    </a:ext>
                  </a:extLst>
                </a:hlinkClick>
              </a:rPr>
              <a:t>HOME</a:t>
            </a:r>
            <a:endParaRPr lang="en-US" sz="2407" dirty="0">
              <a:solidFill>
                <a:schemeClr val="accent4">
                  <a:lumMod val="50000"/>
                </a:schemeClr>
              </a:solidFill>
              <a:latin typeface="Times Neue Roman"/>
            </a:endParaRPr>
          </a:p>
        </p:txBody>
      </p:sp>
      <p:sp>
        <p:nvSpPr>
          <p:cNvPr id="15" name="TextBox 15"/>
          <p:cNvSpPr txBox="1"/>
          <p:nvPr/>
        </p:nvSpPr>
        <p:spPr>
          <a:xfrm>
            <a:off x="3483731" y="904616"/>
            <a:ext cx="2085199" cy="279741"/>
          </a:xfrm>
          <a:prstGeom prst="rect">
            <a:avLst/>
          </a:prstGeom>
        </p:spPr>
        <p:txBody>
          <a:bodyPr lIns="0" tIns="0" rIns="0" bIns="0" rtlCol="0" anchor="t">
            <a:spAutoFit/>
          </a:bodyPr>
          <a:lstStyle/>
          <a:p>
            <a:pPr algn="ctr">
              <a:lnSpc>
                <a:spcPts val="1752"/>
              </a:lnSpc>
            </a:pPr>
            <a:r>
              <a:rPr lang="en-US" sz="2921">
                <a:solidFill>
                  <a:srgbClr val="FF1616"/>
                </a:solidFill>
                <a:latin typeface="Times Neue Roman"/>
              </a:rPr>
              <a:t>MATERI</a:t>
            </a:r>
          </a:p>
        </p:txBody>
      </p:sp>
      <p:sp>
        <p:nvSpPr>
          <p:cNvPr id="17" name="TextBox 17"/>
          <p:cNvSpPr txBox="1"/>
          <p:nvPr/>
        </p:nvSpPr>
        <p:spPr>
          <a:xfrm>
            <a:off x="1000612" y="2415530"/>
            <a:ext cx="2383316" cy="256996"/>
          </a:xfrm>
          <a:prstGeom prst="rect">
            <a:avLst/>
          </a:prstGeom>
        </p:spPr>
        <p:txBody>
          <a:bodyPr lIns="0" tIns="0" rIns="0" bIns="0" rtlCol="0" anchor="t">
            <a:spAutoFit/>
          </a:bodyPr>
          <a:lstStyle/>
          <a:p>
            <a:pPr algn="ctr">
              <a:lnSpc>
                <a:spcPts val="2109"/>
              </a:lnSpc>
            </a:pPr>
            <a:r>
              <a:rPr lang="en-US" sz="1507">
                <a:solidFill>
                  <a:srgbClr val="000000"/>
                </a:solidFill>
                <a:latin typeface="Open Sans"/>
              </a:rPr>
              <a:t>12. Sayur Besan</a:t>
            </a:r>
          </a:p>
        </p:txBody>
      </p:sp>
      <p:sp>
        <p:nvSpPr>
          <p:cNvPr id="18" name="TextBox 18"/>
          <p:cNvSpPr txBox="1"/>
          <p:nvPr/>
        </p:nvSpPr>
        <p:spPr>
          <a:xfrm>
            <a:off x="4321896" y="2832243"/>
            <a:ext cx="4117406" cy="1354283"/>
          </a:xfrm>
          <a:prstGeom prst="rect">
            <a:avLst/>
          </a:prstGeom>
        </p:spPr>
        <p:txBody>
          <a:bodyPr lIns="0" tIns="0" rIns="0" bIns="0" rtlCol="0" anchor="t">
            <a:spAutoFit/>
          </a:bodyPr>
          <a:lstStyle/>
          <a:p>
            <a:pPr algn="ctr">
              <a:lnSpc>
                <a:spcPts val="2746"/>
              </a:lnSpc>
            </a:pPr>
            <a:r>
              <a:rPr lang="en-US" sz="1961">
                <a:solidFill>
                  <a:srgbClr val="000000"/>
                </a:solidFill>
                <a:latin typeface="Open Sans Extra Bold"/>
              </a:rPr>
              <a:t>Sayur ini terdiri dari daun bawang, kentang rebus, bawang goreng, petai, dan memiliki protein juga</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10717742">
            <a:off x="-155302" y="-372016"/>
            <a:ext cx="5092419" cy="3405555"/>
          </a:xfrm>
          <a:prstGeom prst="rect">
            <a:avLst/>
          </a:prstGeom>
        </p:spPr>
      </p:pic>
      <p:pic>
        <p:nvPicPr>
          <p:cNvPr id="3" name="Picture 3"/>
          <p:cNvPicPr>
            <a:picLocks noChangeAspect="1"/>
          </p:cNvPicPr>
          <p:nvPr/>
        </p:nvPicPr>
        <p:blipFill>
          <a:blip r:embed="rId4"/>
          <a:srcRect/>
          <a:stretch>
            <a:fillRect/>
          </a:stretch>
        </p:blipFill>
        <p:spPr>
          <a:xfrm rot="-10717742">
            <a:off x="3874876" y="-370970"/>
            <a:ext cx="5180509" cy="3464466"/>
          </a:xfrm>
          <a:prstGeom prst="rect">
            <a:avLst/>
          </a:prstGeom>
        </p:spPr>
      </p:pic>
      <p:pic>
        <p:nvPicPr>
          <p:cNvPr id="4" name="Picture 4">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9373" y="231502"/>
            <a:ext cx="2401165" cy="661943"/>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7335" y="1022977"/>
            <a:ext cx="1111196" cy="1051469"/>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903598" y="303356"/>
            <a:ext cx="3192805" cy="1106839"/>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10596" y="2236762"/>
            <a:ext cx="2763347" cy="643106"/>
          </a:xfrm>
          <a:prstGeom prst="rect">
            <a:avLst/>
          </a:prstGeom>
        </p:spPr>
      </p:pic>
      <p:pic>
        <p:nvPicPr>
          <p:cNvPr id="8" name="Picture 8"/>
          <p:cNvPicPr>
            <a:picLocks noChangeAspect="1"/>
          </p:cNvPicPr>
          <p:nvPr/>
        </p:nvPicPr>
        <p:blipFill>
          <a:blip r:embed="rId14"/>
          <a:srcRect t="687" b="687"/>
          <a:stretch>
            <a:fillRect/>
          </a:stretch>
        </p:blipFill>
        <p:spPr>
          <a:xfrm>
            <a:off x="4098622" y="2376107"/>
            <a:ext cx="4563955" cy="2486923"/>
          </a:xfrm>
          <a:prstGeom prst="rect">
            <a:avLst/>
          </a:prstGeom>
        </p:spPr>
      </p:pic>
      <p:pic>
        <p:nvPicPr>
          <p:cNvPr id="9" name="Picture 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019537" y="1619745"/>
            <a:ext cx="399212" cy="399212"/>
          </a:xfrm>
          <a:prstGeom prst="rect">
            <a:avLst/>
          </a:prstGeom>
        </p:spPr>
      </p:pic>
      <p:pic>
        <p:nvPicPr>
          <p:cNvPr id="12" name="Picture 12">
            <a:hlinkClick r:id="rId5"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3573943" y="1619745"/>
            <a:ext cx="399212" cy="399212"/>
          </a:xfrm>
          <a:prstGeom prst="rect">
            <a:avLst/>
          </a:prstGeom>
        </p:spPr>
      </p:pic>
      <p:pic>
        <p:nvPicPr>
          <p:cNvPr id="13" name="Picture 13"/>
          <p:cNvPicPr>
            <a:picLocks noChangeAspect="1"/>
          </p:cNvPicPr>
          <p:nvPr/>
        </p:nvPicPr>
        <p:blipFill>
          <a:blip r:embed="rId18"/>
          <a:srcRect t="7660" b="7660"/>
          <a:stretch>
            <a:fillRect/>
          </a:stretch>
        </p:blipFill>
        <p:spPr>
          <a:xfrm>
            <a:off x="548326" y="2966240"/>
            <a:ext cx="3225223" cy="1934666"/>
          </a:xfrm>
          <a:prstGeom prst="rect">
            <a:avLst/>
          </a:prstGeom>
        </p:spPr>
      </p:pic>
      <p:sp>
        <p:nvSpPr>
          <p:cNvPr id="14" name="TextBox 14"/>
          <p:cNvSpPr txBox="1"/>
          <p:nvPr/>
        </p:nvSpPr>
        <p:spPr>
          <a:xfrm>
            <a:off x="608950" y="467979"/>
            <a:ext cx="1742010" cy="260649"/>
          </a:xfrm>
          <a:prstGeom prst="rect">
            <a:avLst/>
          </a:prstGeom>
        </p:spPr>
        <p:txBody>
          <a:bodyPr lIns="0" tIns="0" rIns="0" bIns="0" rtlCol="0" anchor="t">
            <a:spAutoFit/>
          </a:bodyPr>
          <a:lstStyle/>
          <a:p>
            <a:pPr algn="ctr">
              <a:lnSpc>
                <a:spcPts val="1926"/>
              </a:lnSpc>
              <a:spcBef>
                <a:spcPct val="0"/>
              </a:spcBef>
            </a:pPr>
            <a:r>
              <a:rPr lang="en-US" sz="2407" dirty="0">
                <a:solidFill>
                  <a:schemeClr val="accent4">
                    <a:lumMod val="50000"/>
                  </a:schemeClr>
                </a:solidFill>
                <a:latin typeface="Times Neue Roman"/>
                <a:hlinkClick r:id="rId19" action="ppaction://hlinksldjump">
                  <a:extLst>
                    <a:ext uri="{A12FA001-AC4F-418D-AE19-62706E023703}">
                      <ahyp:hlinkClr xmlns:ahyp="http://schemas.microsoft.com/office/drawing/2018/hyperlinkcolor" val="tx"/>
                    </a:ext>
                  </a:extLst>
                </a:hlinkClick>
              </a:rPr>
              <a:t>HOME</a:t>
            </a:r>
            <a:endParaRPr lang="en-US" sz="2407" dirty="0">
              <a:solidFill>
                <a:schemeClr val="accent4">
                  <a:lumMod val="50000"/>
                </a:schemeClr>
              </a:solidFill>
              <a:latin typeface="Times Neue Roman"/>
            </a:endParaRPr>
          </a:p>
        </p:txBody>
      </p:sp>
      <p:sp>
        <p:nvSpPr>
          <p:cNvPr id="15" name="TextBox 15"/>
          <p:cNvSpPr txBox="1"/>
          <p:nvPr/>
        </p:nvSpPr>
        <p:spPr>
          <a:xfrm>
            <a:off x="3483731" y="904616"/>
            <a:ext cx="2085199" cy="279741"/>
          </a:xfrm>
          <a:prstGeom prst="rect">
            <a:avLst/>
          </a:prstGeom>
        </p:spPr>
        <p:txBody>
          <a:bodyPr lIns="0" tIns="0" rIns="0" bIns="0" rtlCol="0" anchor="t">
            <a:spAutoFit/>
          </a:bodyPr>
          <a:lstStyle/>
          <a:p>
            <a:pPr algn="ctr">
              <a:lnSpc>
                <a:spcPts val="1752"/>
              </a:lnSpc>
            </a:pPr>
            <a:r>
              <a:rPr lang="en-US" sz="2921">
                <a:solidFill>
                  <a:srgbClr val="FF1616"/>
                </a:solidFill>
                <a:latin typeface="Times Neue Roman"/>
              </a:rPr>
              <a:t>MATERI</a:t>
            </a:r>
          </a:p>
        </p:txBody>
      </p:sp>
      <p:sp>
        <p:nvSpPr>
          <p:cNvPr id="17" name="TextBox 17"/>
          <p:cNvSpPr txBox="1"/>
          <p:nvPr/>
        </p:nvSpPr>
        <p:spPr>
          <a:xfrm>
            <a:off x="1000612" y="2415530"/>
            <a:ext cx="2383316" cy="256996"/>
          </a:xfrm>
          <a:prstGeom prst="rect">
            <a:avLst/>
          </a:prstGeom>
        </p:spPr>
        <p:txBody>
          <a:bodyPr lIns="0" tIns="0" rIns="0" bIns="0" rtlCol="0" anchor="t">
            <a:spAutoFit/>
          </a:bodyPr>
          <a:lstStyle/>
          <a:p>
            <a:pPr algn="ctr">
              <a:lnSpc>
                <a:spcPts val="2109"/>
              </a:lnSpc>
            </a:pPr>
            <a:r>
              <a:rPr lang="en-US" sz="1507">
                <a:solidFill>
                  <a:srgbClr val="000000"/>
                </a:solidFill>
                <a:latin typeface="Open Sans"/>
              </a:rPr>
              <a:t>13. Gabus Pucung</a:t>
            </a:r>
          </a:p>
        </p:txBody>
      </p:sp>
      <p:sp>
        <p:nvSpPr>
          <p:cNvPr id="18" name="TextBox 18"/>
          <p:cNvSpPr txBox="1"/>
          <p:nvPr/>
        </p:nvSpPr>
        <p:spPr>
          <a:xfrm>
            <a:off x="4359997" y="2918615"/>
            <a:ext cx="4041206" cy="1354283"/>
          </a:xfrm>
          <a:prstGeom prst="rect">
            <a:avLst/>
          </a:prstGeom>
        </p:spPr>
        <p:txBody>
          <a:bodyPr lIns="0" tIns="0" rIns="0" bIns="0" rtlCol="0" anchor="t">
            <a:spAutoFit/>
          </a:bodyPr>
          <a:lstStyle/>
          <a:p>
            <a:pPr algn="ctr">
              <a:lnSpc>
                <a:spcPts val="2746"/>
              </a:lnSpc>
            </a:pPr>
            <a:r>
              <a:rPr lang="en-US" sz="1961">
                <a:solidFill>
                  <a:srgbClr val="000000"/>
                </a:solidFill>
                <a:latin typeface="Open Sans Extra Bold"/>
              </a:rPr>
              <a:t>Sayur gabus pucung adalah sajian ikan berkuah khas Betawi dengan kuah hitam yang mirip seperti kuah rawon</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10717742">
            <a:off x="-155302" y="-372016"/>
            <a:ext cx="5092419" cy="3405555"/>
          </a:xfrm>
          <a:prstGeom prst="rect">
            <a:avLst/>
          </a:prstGeom>
        </p:spPr>
      </p:pic>
      <p:pic>
        <p:nvPicPr>
          <p:cNvPr id="3" name="Picture 3"/>
          <p:cNvPicPr>
            <a:picLocks noChangeAspect="1"/>
          </p:cNvPicPr>
          <p:nvPr/>
        </p:nvPicPr>
        <p:blipFill>
          <a:blip r:embed="rId4"/>
          <a:srcRect/>
          <a:stretch>
            <a:fillRect/>
          </a:stretch>
        </p:blipFill>
        <p:spPr>
          <a:xfrm rot="-10717742">
            <a:off x="3874876" y="-370970"/>
            <a:ext cx="5180509" cy="3464466"/>
          </a:xfrm>
          <a:prstGeom prst="rect">
            <a:avLst/>
          </a:prstGeom>
        </p:spPr>
      </p:pic>
      <p:pic>
        <p:nvPicPr>
          <p:cNvPr id="4" name="Picture 4">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9373" y="231502"/>
            <a:ext cx="2401165" cy="661943"/>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7335" y="1022977"/>
            <a:ext cx="1111196" cy="1051469"/>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903598" y="303356"/>
            <a:ext cx="3192805" cy="1106839"/>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10596" y="2236762"/>
            <a:ext cx="2763347" cy="643106"/>
          </a:xfrm>
          <a:prstGeom prst="rect">
            <a:avLst/>
          </a:prstGeom>
        </p:spPr>
      </p:pic>
      <p:pic>
        <p:nvPicPr>
          <p:cNvPr id="8" name="Picture 8"/>
          <p:cNvPicPr>
            <a:picLocks noChangeAspect="1"/>
          </p:cNvPicPr>
          <p:nvPr/>
        </p:nvPicPr>
        <p:blipFill>
          <a:blip r:embed="rId14"/>
          <a:srcRect t="687" b="687"/>
          <a:stretch>
            <a:fillRect/>
          </a:stretch>
        </p:blipFill>
        <p:spPr>
          <a:xfrm>
            <a:off x="4098622" y="2376107"/>
            <a:ext cx="4563955" cy="2486923"/>
          </a:xfrm>
          <a:prstGeom prst="rect">
            <a:avLst/>
          </a:prstGeom>
        </p:spPr>
      </p:pic>
      <p:pic>
        <p:nvPicPr>
          <p:cNvPr id="9" name="Picture 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019537" y="1619745"/>
            <a:ext cx="399212" cy="399212"/>
          </a:xfrm>
          <a:prstGeom prst="rect">
            <a:avLst/>
          </a:prstGeom>
        </p:spPr>
      </p:pic>
      <p:pic>
        <p:nvPicPr>
          <p:cNvPr id="12" name="Picture 12">
            <a:hlinkClick r:id="rId18"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3573943" y="1619745"/>
            <a:ext cx="399212" cy="399212"/>
          </a:xfrm>
          <a:prstGeom prst="rect">
            <a:avLst/>
          </a:prstGeom>
        </p:spPr>
      </p:pic>
      <p:pic>
        <p:nvPicPr>
          <p:cNvPr id="13" name="Picture 13"/>
          <p:cNvPicPr>
            <a:picLocks noChangeAspect="1"/>
          </p:cNvPicPr>
          <p:nvPr/>
        </p:nvPicPr>
        <p:blipFill>
          <a:blip r:embed="rId19"/>
          <a:srcRect t="4868" b="4868"/>
          <a:stretch>
            <a:fillRect/>
          </a:stretch>
        </p:blipFill>
        <p:spPr>
          <a:xfrm>
            <a:off x="548326" y="2928365"/>
            <a:ext cx="3225223" cy="1934666"/>
          </a:xfrm>
          <a:prstGeom prst="rect">
            <a:avLst/>
          </a:prstGeom>
        </p:spPr>
      </p:pic>
      <p:sp>
        <p:nvSpPr>
          <p:cNvPr id="14" name="TextBox 14"/>
          <p:cNvSpPr txBox="1"/>
          <p:nvPr/>
        </p:nvSpPr>
        <p:spPr>
          <a:xfrm>
            <a:off x="608950" y="467979"/>
            <a:ext cx="1742010" cy="260649"/>
          </a:xfrm>
          <a:prstGeom prst="rect">
            <a:avLst/>
          </a:prstGeom>
        </p:spPr>
        <p:txBody>
          <a:bodyPr lIns="0" tIns="0" rIns="0" bIns="0" rtlCol="0" anchor="t">
            <a:spAutoFit/>
          </a:bodyPr>
          <a:lstStyle/>
          <a:p>
            <a:pPr algn="ctr">
              <a:lnSpc>
                <a:spcPts val="1926"/>
              </a:lnSpc>
              <a:spcBef>
                <a:spcPct val="0"/>
              </a:spcBef>
            </a:pPr>
            <a:r>
              <a:rPr lang="en-US" sz="2407" dirty="0">
                <a:solidFill>
                  <a:schemeClr val="accent4">
                    <a:lumMod val="50000"/>
                  </a:schemeClr>
                </a:solidFill>
                <a:latin typeface="Times Neue Roman"/>
                <a:hlinkClick r:id="rId5" action="ppaction://hlinksldjump">
                  <a:extLst>
                    <a:ext uri="{A12FA001-AC4F-418D-AE19-62706E023703}">
                      <ahyp:hlinkClr xmlns:ahyp="http://schemas.microsoft.com/office/drawing/2018/hyperlinkcolor" val="tx"/>
                    </a:ext>
                  </a:extLst>
                </a:hlinkClick>
              </a:rPr>
              <a:t>HOME</a:t>
            </a:r>
            <a:endParaRPr lang="en-US" sz="2407" dirty="0">
              <a:solidFill>
                <a:schemeClr val="accent4">
                  <a:lumMod val="50000"/>
                </a:schemeClr>
              </a:solidFill>
              <a:latin typeface="Times Neue Roman"/>
            </a:endParaRPr>
          </a:p>
        </p:txBody>
      </p:sp>
      <p:sp>
        <p:nvSpPr>
          <p:cNvPr id="15" name="TextBox 15"/>
          <p:cNvSpPr txBox="1"/>
          <p:nvPr/>
        </p:nvSpPr>
        <p:spPr>
          <a:xfrm>
            <a:off x="3483731" y="904616"/>
            <a:ext cx="2085199" cy="279741"/>
          </a:xfrm>
          <a:prstGeom prst="rect">
            <a:avLst/>
          </a:prstGeom>
        </p:spPr>
        <p:txBody>
          <a:bodyPr lIns="0" tIns="0" rIns="0" bIns="0" rtlCol="0" anchor="t">
            <a:spAutoFit/>
          </a:bodyPr>
          <a:lstStyle/>
          <a:p>
            <a:pPr algn="ctr">
              <a:lnSpc>
                <a:spcPts val="1752"/>
              </a:lnSpc>
            </a:pPr>
            <a:r>
              <a:rPr lang="en-US" sz="2921">
                <a:solidFill>
                  <a:srgbClr val="FF1616"/>
                </a:solidFill>
                <a:latin typeface="Times Neue Roman"/>
              </a:rPr>
              <a:t>MATERI</a:t>
            </a:r>
          </a:p>
        </p:txBody>
      </p:sp>
      <p:sp>
        <p:nvSpPr>
          <p:cNvPr id="17" name="TextBox 17"/>
          <p:cNvSpPr txBox="1"/>
          <p:nvPr/>
        </p:nvSpPr>
        <p:spPr>
          <a:xfrm>
            <a:off x="1000612" y="2415530"/>
            <a:ext cx="2383316" cy="256996"/>
          </a:xfrm>
          <a:prstGeom prst="rect">
            <a:avLst/>
          </a:prstGeom>
        </p:spPr>
        <p:txBody>
          <a:bodyPr lIns="0" tIns="0" rIns="0" bIns="0" rtlCol="0" anchor="t">
            <a:spAutoFit/>
          </a:bodyPr>
          <a:lstStyle/>
          <a:p>
            <a:pPr algn="ctr">
              <a:lnSpc>
                <a:spcPts val="2109"/>
              </a:lnSpc>
            </a:pPr>
            <a:r>
              <a:rPr lang="en-US" sz="1507">
                <a:solidFill>
                  <a:srgbClr val="000000"/>
                </a:solidFill>
                <a:latin typeface="Open Sans"/>
              </a:rPr>
              <a:t>14. Kue Ape</a:t>
            </a:r>
          </a:p>
        </p:txBody>
      </p:sp>
      <p:sp>
        <p:nvSpPr>
          <p:cNvPr id="18" name="TextBox 18"/>
          <p:cNvSpPr txBox="1"/>
          <p:nvPr/>
        </p:nvSpPr>
        <p:spPr>
          <a:xfrm>
            <a:off x="4359997" y="2918615"/>
            <a:ext cx="4041206" cy="1354283"/>
          </a:xfrm>
          <a:prstGeom prst="rect">
            <a:avLst/>
          </a:prstGeom>
        </p:spPr>
        <p:txBody>
          <a:bodyPr lIns="0" tIns="0" rIns="0" bIns="0" rtlCol="0" anchor="t">
            <a:spAutoFit/>
          </a:bodyPr>
          <a:lstStyle/>
          <a:p>
            <a:pPr algn="ctr">
              <a:lnSpc>
                <a:spcPts val="2746"/>
              </a:lnSpc>
            </a:pPr>
            <a:r>
              <a:rPr lang="en-US" sz="1961">
                <a:solidFill>
                  <a:srgbClr val="000000"/>
                </a:solidFill>
                <a:latin typeface="Open Sans Extra Bold"/>
              </a:rPr>
              <a:t>Makanan ini mempunyai tekstur yang renyah serta garing pada bagian pinggirnya yang terbuat dari pandan </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6147" y="3167702"/>
            <a:ext cx="10033348" cy="6840919"/>
          </a:xfrm>
          <a:prstGeom prst="rect">
            <a:avLst/>
          </a:prstGeom>
        </p:spPr>
      </p:pic>
      <p:pic>
        <p:nvPicPr>
          <p:cNvPr id="3" name="Picture 3"/>
          <p:cNvPicPr>
            <a:picLocks noChangeAspect="1"/>
          </p:cNvPicPr>
          <p:nvPr/>
        </p:nvPicPr>
        <p:blipFill>
          <a:blip r:embed="rId5"/>
          <a:srcRect/>
          <a:stretch>
            <a:fillRect/>
          </a:stretch>
        </p:blipFill>
        <p:spPr>
          <a:xfrm rot="-10717742">
            <a:off x="-49324" y="-351609"/>
            <a:ext cx="5038887" cy="3369755"/>
          </a:xfrm>
          <a:prstGeom prst="rect">
            <a:avLst/>
          </a:prstGeom>
        </p:spPr>
      </p:pic>
      <p:pic>
        <p:nvPicPr>
          <p:cNvPr id="4" name="Picture 4"/>
          <p:cNvPicPr>
            <a:picLocks noChangeAspect="1"/>
          </p:cNvPicPr>
          <p:nvPr/>
        </p:nvPicPr>
        <p:blipFill>
          <a:blip r:embed="rId6"/>
          <a:srcRect t="1601" b="1601"/>
          <a:stretch>
            <a:fillRect/>
          </a:stretch>
        </p:blipFill>
        <p:spPr>
          <a:xfrm rot="-10717742">
            <a:off x="3874172" y="-387082"/>
            <a:ext cx="5262580" cy="3406592"/>
          </a:xfrm>
          <a:prstGeom prst="rect">
            <a:avLst/>
          </a:prstGeom>
        </p:spPr>
      </p:pic>
      <p:pic>
        <p:nvPicPr>
          <p:cNvPr id="5" name="Picture 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969188" y="0"/>
            <a:ext cx="1124398" cy="1096288"/>
          </a:xfrm>
          <a:prstGeom prst="rect">
            <a:avLst/>
          </a:prstGeom>
        </p:spPr>
      </p:pic>
      <p:pic>
        <p:nvPicPr>
          <p:cNvPr id="6" name="Picture 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60115" y="250498"/>
            <a:ext cx="1492715" cy="1429275"/>
          </a:xfrm>
          <a:prstGeom prst="rect">
            <a:avLst/>
          </a:prstGeom>
        </p:spPr>
      </p:pic>
      <p:pic>
        <p:nvPicPr>
          <p:cNvPr id="7" name="Picture 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49761" y="979689"/>
            <a:ext cx="925742" cy="925742"/>
          </a:xfrm>
          <a:prstGeom prst="rect">
            <a:avLst/>
          </a:prstGeom>
        </p:spPr>
      </p:pic>
      <p:pic>
        <p:nvPicPr>
          <p:cNvPr id="8" name="Picture 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562548" y="1244451"/>
            <a:ext cx="3966692" cy="2662642"/>
          </a:xfrm>
          <a:prstGeom prst="rect">
            <a:avLst/>
          </a:prstGeom>
        </p:spPr>
      </p:pic>
      <p:pic>
        <p:nvPicPr>
          <p:cNvPr id="9" name="Picture 9"/>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8016286" y="2973926"/>
            <a:ext cx="1044307" cy="2066074"/>
          </a:xfrm>
          <a:prstGeom prst="rect">
            <a:avLst/>
          </a:prstGeom>
        </p:spPr>
      </p:pic>
      <p:pic>
        <p:nvPicPr>
          <p:cNvPr id="10" name="Picture 10"/>
          <p:cNvPicPr>
            <a:picLocks noChangeAspect="1"/>
          </p:cNvPicPr>
          <p:nvPr/>
        </p:nvPicPr>
        <p:blipFill>
          <a:blip r:embed="rId17"/>
          <a:srcRect t="3121" b="3121"/>
          <a:stretch>
            <a:fillRect/>
          </a:stretch>
        </p:blipFill>
        <p:spPr>
          <a:xfrm>
            <a:off x="3038072" y="1855383"/>
            <a:ext cx="931116" cy="1554666"/>
          </a:xfrm>
          <a:prstGeom prst="rect">
            <a:avLst/>
          </a:prstGeom>
        </p:spPr>
      </p:pic>
      <p:pic>
        <p:nvPicPr>
          <p:cNvPr id="11" name="Picture 11"/>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6474123" y="2079001"/>
            <a:ext cx="1107429" cy="1107429"/>
          </a:xfrm>
          <a:prstGeom prst="rect">
            <a:avLst/>
          </a:prstGeom>
        </p:spPr>
      </p:pic>
      <p:pic>
        <p:nvPicPr>
          <p:cNvPr id="12" name="Picture 12"/>
          <p:cNvPicPr>
            <a:picLocks noChangeAspect="1"/>
          </p:cNvPicPr>
          <p:nvPr/>
        </p:nvPicPr>
        <p:blipFill>
          <a:blip r:embed="rId20"/>
          <a:srcRect l="8327" r="8327"/>
          <a:stretch>
            <a:fillRect/>
          </a:stretch>
        </p:blipFill>
        <p:spPr>
          <a:xfrm>
            <a:off x="1623970" y="3597774"/>
            <a:ext cx="938578" cy="1442226"/>
          </a:xfrm>
          <a:prstGeom prst="rect">
            <a:avLst/>
          </a:prstGeom>
        </p:spPr>
      </p:pic>
      <p:pic>
        <p:nvPicPr>
          <p:cNvPr id="13" name="Picture 13"/>
          <p:cNvPicPr>
            <a:picLocks noChangeAspect="1"/>
          </p:cNvPicPr>
          <p:nvPr/>
        </p:nvPicPr>
        <p:blipFill>
          <a:blip r:embed="rId21"/>
          <a:srcRect/>
          <a:stretch>
            <a:fillRect/>
          </a:stretch>
        </p:blipFill>
        <p:spPr>
          <a:xfrm rot="289292">
            <a:off x="6676511" y="3373226"/>
            <a:ext cx="1343765" cy="1067734"/>
          </a:xfrm>
          <a:prstGeom prst="rect">
            <a:avLst/>
          </a:prstGeom>
        </p:spPr>
      </p:pic>
      <p:pic>
        <p:nvPicPr>
          <p:cNvPr id="14" name="Picture 14">
            <a:hlinkClick r:id="rId22" action="ppaction://hlinksldjump"/>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6179635" y="243884"/>
            <a:ext cx="2583813" cy="712295"/>
          </a:xfrm>
          <a:prstGeom prst="rect">
            <a:avLst/>
          </a:prstGeom>
        </p:spPr>
      </p:pic>
      <p:pic>
        <p:nvPicPr>
          <p:cNvPr id="15" name="Picture 15">
            <a:hlinkClick r:id="rId22" action="ppaction://hlinksldjump"/>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a:off x="7823936" y="1186749"/>
            <a:ext cx="1042058" cy="986048"/>
          </a:xfrm>
          <a:prstGeom prst="rect">
            <a:avLst/>
          </a:prstGeom>
        </p:spPr>
      </p:pic>
      <p:pic>
        <p:nvPicPr>
          <p:cNvPr id="16" name="Picture 16"/>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a:off x="3602644" y="4037811"/>
            <a:ext cx="2255766" cy="915465"/>
          </a:xfrm>
          <a:prstGeom prst="rect">
            <a:avLst/>
          </a:prstGeom>
        </p:spPr>
      </p:pic>
      <p:pic>
        <p:nvPicPr>
          <p:cNvPr id="17" name="Picture 17"/>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8153" y="2973926"/>
            <a:ext cx="1044307" cy="2066074"/>
          </a:xfrm>
          <a:prstGeom prst="rect">
            <a:avLst/>
          </a:prstGeom>
        </p:spPr>
      </p:pic>
      <p:pic>
        <p:nvPicPr>
          <p:cNvPr id="18" name="Picture 18"/>
          <p:cNvPicPr>
            <a:picLocks noChangeAspect="1"/>
          </p:cNvPicPr>
          <p:nvPr/>
        </p:nvPicPr>
        <p:blipFill>
          <a:blip r:embed="rId29"/>
          <a:srcRect/>
          <a:stretch>
            <a:fillRect/>
          </a:stretch>
        </p:blipFill>
        <p:spPr>
          <a:xfrm>
            <a:off x="1332630" y="2222879"/>
            <a:ext cx="953693" cy="1187170"/>
          </a:xfrm>
          <a:prstGeom prst="rect">
            <a:avLst/>
          </a:prstGeom>
        </p:spPr>
      </p:pic>
      <p:sp>
        <p:nvSpPr>
          <p:cNvPr id="19" name="TextBox 19"/>
          <p:cNvSpPr txBox="1"/>
          <p:nvPr/>
        </p:nvSpPr>
        <p:spPr>
          <a:xfrm>
            <a:off x="4077244" y="1845858"/>
            <a:ext cx="2092079" cy="1866003"/>
          </a:xfrm>
          <a:prstGeom prst="rect">
            <a:avLst/>
          </a:prstGeom>
        </p:spPr>
        <p:txBody>
          <a:bodyPr lIns="0" tIns="0" rIns="0" bIns="0" rtlCol="0" anchor="t">
            <a:spAutoFit/>
          </a:bodyPr>
          <a:lstStyle/>
          <a:p>
            <a:pPr algn="ctr">
              <a:lnSpc>
                <a:spcPts val="1463"/>
              </a:lnSpc>
            </a:pPr>
            <a:r>
              <a:rPr lang="en-US" sz="1045">
                <a:solidFill>
                  <a:srgbClr val="000000"/>
                </a:solidFill>
                <a:latin typeface="Open Sans"/>
              </a:rPr>
              <a:t>Nama : Hanna Teresa Jesica</a:t>
            </a:r>
          </a:p>
          <a:p>
            <a:pPr algn="ctr">
              <a:lnSpc>
                <a:spcPts val="1463"/>
              </a:lnSpc>
            </a:pPr>
            <a:r>
              <a:rPr lang="en-US" sz="1045">
                <a:solidFill>
                  <a:srgbClr val="000000"/>
                </a:solidFill>
                <a:latin typeface="Open Sans"/>
              </a:rPr>
              <a:t>Tempat Tanggal Lahir : Jakarta, 21 Mei 2003</a:t>
            </a:r>
          </a:p>
          <a:p>
            <a:pPr algn="ctr">
              <a:lnSpc>
                <a:spcPts val="1463"/>
              </a:lnSpc>
            </a:pPr>
            <a:r>
              <a:rPr lang="en-US" sz="1045">
                <a:solidFill>
                  <a:srgbClr val="000000"/>
                </a:solidFill>
                <a:latin typeface="Open Sans"/>
              </a:rPr>
              <a:t>Asal Instansi : Universitas Negeri Yogyakarta</a:t>
            </a:r>
          </a:p>
          <a:p>
            <a:pPr algn="ctr">
              <a:lnSpc>
                <a:spcPts val="1463"/>
              </a:lnSpc>
            </a:pPr>
            <a:r>
              <a:rPr lang="en-US" sz="1045">
                <a:solidFill>
                  <a:srgbClr val="000000"/>
                </a:solidFill>
                <a:latin typeface="Open Sans"/>
              </a:rPr>
              <a:t>No. Telp : 081316264566</a:t>
            </a:r>
          </a:p>
          <a:p>
            <a:pPr algn="ctr">
              <a:lnSpc>
                <a:spcPts val="1463"/>
              </a:lnSpc>
            </a:pPr>
            <a:r>
              <a:rPr lang="en-US" sz="1045">
                <a:solidFill>
                  <a:srgbClr val="000000"/>
                </a:solidFill>
                <a:latin typeface="Open Sans"/>
              </a:rPr>
              <a:t>Alamat Email : Hannateresajesica@gmail.com</a:t>
            </a:r>
          </a:p>
          <a:p>
            <a:pPr algn="ctr">
              <a:lnSpc>
                <a:spcPts val="1785"/>
              </a:lnSpc>
            </a:pPr>
            <a:endParaRPr lang="en-US" sz="1045">
              <a:solidFill>
                <a:srgbClr val="000000"/>
              </a:solidFill>
              <a:latin typeface="Open Sans"/>
            </a:endParaRPr>
          </a:p>
          <a:p>
            <a:pPr algn="ctr">
              <a:lnSpc>
                <a:spcPts val="1785"/>
              </a:lnSpc>
            </a:pPr>
            <a:endParaRPr lang="en-US" sz="1045">
              <a:solidFill>
                <a:srgbClr val="000000"/>
              </a:solidFill>
              <a:latin typeface="Open Sans"/>
            </a:endParaRPr>
          </a:p>
        </p:txBody>
      </p:sp>
      <p:sp>
        <p:nvSpPr>
          <p:cNvPr id="20" name="TextBox 20"/>
          <p:cNvSpPr txBox="1"/>
          <p:nvPr/>
        </p:nvSpPr>
        <p:spPr>
          <a:xfrm>
            <a:off x="960115" y="778384"/>
            <a:ext cx="1575062" cy="177795"/>
          </a:xfrm>
          <a:prstGeom prst="rect">
            <a:avLst/>
          </a:prstGeom>
        </p:spPr>
        <p:txBody>
          <a:bodyPr lIns="0" tIns="0" rIns="0" bIns="0" rtlCol="0" anchor="t">
            <a:spAutoFit/>
          </a:bodyPr>
          <a:lstStyle/>
          <a:p>
            <a:pPr algn="ctr">
              <a:lnSpc>
                <a:spcPts val="1299"/>
              </a:lnSpc>
              <a:spcBef>
                <a:spcPct val="0"/>
              </a:spcBef>
            </a:pPr>
            <a:r>
              <a:rPr lang="en-US" sz="1624">
                <a:solidFill>
                  <a:srgbClr val="A134F6"/>
                </a:solidFill>
                <a:latin typeface="Times Neue Roman"/>
              </a:rPr>
              <a:t>A.KREATOR</a:t>
            </a:r>
          </a:p>
        </p:txBody>
      </p:sp>
      <p:sp>
        <p:nvSpPr>
          <p:cNvPr id="21" name="TextBox 21"/>
          <p:cNvSpPr txBox="1"/>
          <p:nvPr/>
        </p:nvSpPr>
        <p:spPr>
          <a:xfrm>
            <a:off x="6598120" y="491741"/>
            <a:ext cx="1746845" cy="354806"/>
          </a:xfrm>
          <a:prstGeom prst="rect">
            <a:avLst/>
          </a:prstGeom>
        </p:spPr>
        <p:txBody>
          <a:bodyPr lIns="0" tIns="0" rIns="0" bIns="0" rtlCol="0" anchor="t">
            <a:spAutoFit/>
          </a:bodyPr>
          <a:lstStyle/>
          <a:p>
            <a:pPr algn="ctr">
              <a:lnSpc>
                <a:spcPts val="2587"/>
              </a:lnSpc>
              <a:spcBef>
                <a:spcPct val="0"/>
              </a:spcBef>
            </a:pPr>
            <a:r>
              <a:rPr lang="en-US" sz="3234" dirty="0">
                <a:solidFill>
                  <a:schemeClr val="accent4"/>
                </a:solidFill>
                <a:latin typeface="Times Neue Roman"/>
                <a:hlinkClick r:id="rId22" action="ppaction://hlinksldjump">
                  <a:extLst>
                    <a:ext uri="{A12FA001-AC4F-418D-AE19-62706E023703}">
                      <ahyp:hlinkClr xmlns:ahyp="http://schemas.microsoft.com/office/drawing/2018/hyperlinkcolor" val="tx"/>
                    </a:ext>
                  </a:extLst>
                </a:hlinkClick>
              </a:rPr>
              <a:t>HOME</a:t>
            </a:r>
            <a:endParaRPr lang="en-US" sz="3234" dirty="0">
              <a:solidFill>
                <a:schemeClr val="accent4"/>
              </a:solidFill>
              <a:latin typeface="Times Neue Roman"/>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10717742">
            <a:off x="-155302" y="-372016"/>
            <a:ext cx="5092419" cy="3405555"/>
          </a:xfrm>
          <a:prstGeom prst="rect">
            <a:avLst/>
          </a:prstGeom>
        </p:spPr>
      </p:pic>
      <p:pic>
        <p:nvPicPr>
          <p:cNvPr id="3" name="Picture 3"/>
          <p:cNvPicPr>
            <a:picLocks noChangeAspect="1"/>
          </p:cNvPicPr>
          <p:nvPr/>
        </p:nvPicPr>
        <p:blipFill>
          <a:blip r:embed="rId4"/>
          <a:srcRect/>
          <a:stretch>
            <a:fillRect/>
          </a:stretch>
        </p:blipFill>
        <p:spPr>
          <a:xfrm rot="-10717742">
            <a:off x="3874876" y="-370970"/>
            <a:ext cx="5180509" cy="3464466"/>
          </a:xfrm>
          <a:prstGeom prst="rect">
            <a:avLst/>
          </a:prstGeom>
        </p:spPr>
      </p:pic>
      <p:pic>
        <p:nvPicPr>
          <p:cNvPr id="4" name="Picture 4">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9373" y="231502"/>
            <a:ext cx="2401165" cy="661943"/>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7335" y="1022977"/>
            <a:ext cx="1111196" cy="1051469"/>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903598" y="303356"/>
            <a:ext cx="3192805" cy="1106839"/>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10596" y="2236762"/>
            <a:ext cx="2763347" cy="643106"/>
          </a:xfrm>
          <a:prstGeom prst="rect">
            <a:avLst/>
          </a:prstGeom>
        </p:spPr>
      </p:pic>
      <p:pic>
        <p:nvPicPr>
          <p:cNvPr id="8" name="Picture 8"/>
          <p:cNvPicPr>
            <a:picLocks noChangeAspect="1"/>
          </p:cNvPicPr>
          <p:nvPr/>
        </p:nvPicPr>
        <p:blipFill>
          <a:blip r:embed="rId14"/>
          <a:srcRect t="687" b="687"/>
          <a:stretch>
            <a:fillRect/>
          </a:stretch>
        </p:blipFill>
        <p:spPr>
          <a:xfrm>
            <a:off x="4098622" y="2376107"/>
            <a:ext cx="4563955" cy="2486923"/>
          </a:xfrm>
          <a:prstGeom prst="rect">
            <a:avLst/>
          </a:prstGeom>
        </p:spPr>
      </p:pic>
      <p:pic>
        <p:nvPicPr>
          <p:cNvPr id="10" name="Picture 10">
            <a:hlinkClick r:id="rId15" action="ppaction://hlinksldjump"/>
          </p:cNvPr>
          <p:cNvPicPr>
            <a:picLocks noChangeAspect="1"/>
          </p:cNvPicPr>
          <p:nvPr/>
        </p:nvPicPr>
        <p:blipFill>
          <a:blip r:embed="rId16"/>
          <a:srcRect/>
          <a:stretch>
            <a:fillRect/>
          </a:stretch>
        </p:blipFill>
        <p:spPr>
          <a:xfrm>
            <a:off x="8082082" y="1191561"/>
            <a:ext cx="827836" cy="827395"/>
          </a:xfrm>
          <a:prstGeom prst="rect">
            <a:avLst/>
          </a:prstGeom>
        </p:spPr>
      </p:pic>
      <p:pic>
        <p:nvPicPr>
          <p:cNvPr id="11" name="Picture 11">
            <a:hlinkClick r:id="rId15" action="ppaction://hlinksldjump"/>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6465131" y="101849"/>
            <a:ext cx="1684847" cy="1446863"/>
          </a:xfrm>
          <a:prstGeom prst="rect">
            <a:avLst/>
          </a:prstGeom>
        </p:spPr>
      </p:pic>
      <p:pic>
        <p:nvPicPr>
          <p:cNvPr id="12" name="Picture 12">
            <a:hlinkClick r:id="rId19" action="ppaction://hlinksldjump"/>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flipH="1">
            <a:off x="4173878" y="1640493"/>
            <a:ext cx="399212" cy="399212"/>
          </a:xfrm>
          <a:prstGeom prst="rect">
            <a:avLst/>
          </a:prstGeom>
        </p:spPr>
      </p:pic>
      <p:pic>
        <p:nvPicPr>
          <p:cNvPr id="13" name="Picture 13"/>
          <p:cNvPicPr>
            <a:picLocks noChangeAspect="1"/>
          </p:cNvPicPr>
          <p:nvPr/>
        </p:nvPicPr>
        <p:blipFill>
          <a:blip r:embed="rId22"/>
          <a:srcRect l="3113" r="3113"/>
          <a:stretch>
            <a:fillRect/>
          </a:stretch>
        </p:blipFill>
        <p:spPr>
          <a:xfrm>
            <a:off x="548326" y="2966240"/>
            <a:ext cx="3225223" cy="1934666"/>
          </a:xfrm>
          <a:prstGeom prst="rect">
            <a:avLst/>
          </a:prstGeom>
        </p:spPr>
      </p:pic>
      <p:sp>
        <p:nvSpPr>
          <p:cNvPr id="14" name="TextBox 14"/>
          <p:cNvSpPr txBox="1"/>
          <p:nvPr/>
        </p:nvSpPr>
        <p:spPr>
          <a:xfrm>
            <a:off x="608950" y="467979"/>
            <a:ext cx="1742010" cy="260649"/>
          </a:xfrm>
          <a:prstGeom prst="rect">
            <a:avLst/>
          </a:prstGeom>
        </p:spPr>
        <p:txBody>
          <a:bodyPr lIns="0" tIns="0" rIns="0" bIns="0" rtlCol="0" anchor="t">
            <a:spAutoFit/>
          </a:bodyPr>
          <a:lstStyle/>
          <a:p>
            <a:pPr algn="ctr">
              <a:lnSpc>
                <a:spcPts val="1926"/>
              </a:lnSpc>
              <a:spcBef>
                <a:spcPct val="0"/>
              </a:spcBef>
            </a:pPr>
            <a:r>
              <a:rPr lang="en-US" sz="2407" dirty="0">
                <a:solidFill>
                  <a:schemeClr val="accent4">
                    <a:lumMod val="50000"/>
                  </a:schemeClr>
                </a:solidFill>
                <a:latin typeface="Times Neue Roman"/>
                <a:hlinkClick r:id="rId5" action="ppaction://hlinksldjump">
                  <a:extLst>
                    <a:ext uri="{A12FA001-AC4F-418D-AE19-62706E023703}">
                      <ahyp:hlinkClr xmlns:ahyp="http://schemas.microsoft.com/office/drawing/2018/hyperlinkcolor" val="tx"/>
                    </a:ext>
                  </a:extLst>
                </a:hlinkClick>
              </a:rPr>
              <a:t>HOME</a:t>
            </a:r>
            <a:endParaRPr lang="en-US" sz="2407" dirty="0">
              <a:solidFill>
                <a:schemeClr val="accent4">
                  <a:lumMod val="50000"/>
                </a:schemeClr>
              </a:solidFill>
              <a:latin typeface="Times Neue Roman"/>
            </a:endParaRPr>
          </a:p>
        </p:txBody>
      </p:sp>
      <p:sp>
        <p:nvSpPr>
          <p:cNvPr id="15" name="TextBox 15"/>
          <p:cNvSpPr txBox="1"/>
          <p:nvPr/>
        </p:nvSpPr>
        <p:spPr>
          <a:xfrm>
            <a:off x="3483731" y="904616"/>
            <a:ext cx="2085199" cy="279741"/>
          </a:xfrm>
          <a:prstGeom prst="rect">
            <a:avLst/>
          </a:prstGeom>
        </p:spPr>
        <p:txBody>
          <a:bodyPr lIns="0" tIns="0" rIns="0" bIns="0" rtlCol="0" anchor="t">
            <a:spAutoFit/>
          </a:bodyPr>
          <a:lstStyle/>
          <a:p>
            <a:pPr algn="ctr">
              <a:lnSpc>
                <a:spcPts val="1752"/>
              </a:lnSpc>
            </a:pPr>
            <a:r>
              <a:rPr lang="en-US" sz="2921">
                <a:solidFill>
                  <a:srgbClr val="FF1616"/>
                </a:solidFill>
                <a:latin typeface="Times Neue Roman"/>
              </a:rPr>
              <a:t>MATERI</a:t>
            </a:r>
          </a:p>
        </p:txBody>
      </p:sp>
      <p:sp>
        <p:nvSpPr>
          <p:cNvPr id="16" name="TextBox 16"/>
          <p:cNvSpPr txBox="1"/>
          <p:nvPr/>
        </p:nvSpPr>
        <p:spPr>
          <a:xfrm>
            <a:off x="6612196" y="728628"/>
            <a:ext cx="1445675" cy="260649"/>
          </a:xfrm>
          <a:prstGeom prst="rect">
            <a:avLst/>
          </a:prstGeom>
        </p:spPr>
        <p:txBody>
          <a:bodyPr lIns="0" tIns="0" rIns="0" bIns="0" rtlCol="0" anchor="t">
            <a:spAutoFit/>
          </a:bodyPr>
          <a:lstStyle/>
          <a:p>
            <a:pPr algn="ctr">
              <a:lnSpc>
                <a:spcPts val="1926"/>
              </a:lnSpc>
              <a:spcBef>
                <a:spcPct val="0"/>
              </a:spcBef>
            </a:pPr>
            <a:r>
              <a:rPr lang="en-US" sz="2407" dirty="0">
                <a:solidFill>
                  <a:schemeClr val="accent4">
                    <a:lumMod val="50000"/>
                  </a:schemeClr>
                </a:solidFill>
                <a:latin typeface="Times Neue Roman"/>
                <a:hlinkClick r:id="rId15" action="ppaction://hlinksldjump">
                  <a:extLst>
                    <a:ext uri="{A12FA001-AC4F-418D-AE19-62706E023703}">
                      <ahyp:hlinkClr xmlns:ahyp="http://schemas.microsoft.com/office/drawing/2018/hyperlinkcolor" val="tx"/>
                    </a:ext>
                  </a:extLst>
                </a:hlinkClick>
              </a:rPr>
              <a:t>MENU</a:t>
            </a:r>
            <a:endParaRPr lang="en-US" sz="2407" dirty="0">
              <a:solidFill>
                <a:schemeClr val="accent4">
                  <a:lumMod val="50000"/>
                </a:schemeClr>
              </a:solidFill>
              <a:latin typeface="Times Neue Roman"/>
            </a:endParaRPr>
          </a:p>
        </p:txBody>
      </p:sp>
      <p:sp>
        <p:nvSpPr>
          <p:cNvPr id="17" name="TextBox 17"/>
          <p:cNvSpPr txBox="1"/>
          <p:nvPr/>
        </p:nvSpPr>
        <p:spPr>
          <a:xfrm>
            <a:off x="1000612" y="2415530"/>
            <a:ext cx="2383316" cy="256996"/>
          </a:xfrm>
          <a:prstGeom prst="rect">
            <a:avLst/>
          </a:prstGeom>
        </p:spPr>
        <p:txBody>
          <a:bodyPr lIns="0" tIns="0" rIns="0" bIns="0" rtlCol="0" anchor="t">
            <a:spAutoFit/>
          </a:bodyPr>
          <a:lstStyle/>
          <a:p>
            <a:pPr algn="ctr">
              <a:lnSpc>
                <a:spcPts val="2109"/>
              </a:lnSpc>
            </a:pPr>
            <a:r>
              <a:rPr lang="en-US" sz="1507">
                <a:solidFill>
                  <a:srgbClr val="000000"/>
                </a:solidFill>
                <a:latin typeface="Open Sans"/>
              </a:rPr>
              <a:t>15. Dodol Betawi</a:t>
            </a:r>
          </a:p>
        </p:txBody>
      </p:sp>
      <p:sp>
        <p:nvSpPr>
          <p:cNvPr id="18" name="TextBox 18"/>
          <p:cNvSpPr txBox="1"/>
          <p:nvPr/>
        </p:nvSpPr>
        <p:spPr>
          <a:xfrm>
            <a:off x="4359997" y="2832243"/>
            <a:ext cx="4041206" cy="1693406"/>
          </a:xfrm>
          <a:prstGeom prst="rect">
            <a:avLst/>
          </a:prstGeom>
        </p:spPr>
        <p:txBody>
          <a:bodyPr lIns="0" tIns="0" rIns="0" bIns="0" rtlCol="0" anchor="t">
            <a:spAutoFit/>
          </a:bodyPr>
          <a:lstStyle/>
          <a:p>
            <a:pPr algn="ctr">
              <a:lnSpc>
                <a:spcPts val="2746"/>
              </a:lnSpc>
            </a:pPr>
            <a:r>
              <a:rPr lang="en-US" sz="1961">
                <a:solidFill>
                  <a:srgbClr val="000000"/>
                </a:solidFill>
                <a:latin typeface="Open Sans Extra Bold"/>
              </a:rPr>
              <a:t>Cara membuat ini dengan menggunakan kuali. Dodol ini dibuat dari kelapa dan ketan menjadikannya lengket dan kenyal</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59443" y="2643580"/>
            <a:ext cx="9754932" cy="6651090"/>
          </a:xfrm>
          <a:prstGeom prst="rect">
            <a:avLst/>
          </a:prstGeom>
        </p:spPr>
      </p:pic>
      <p:pic>
        <p:nvPicPr>
          <p:cNvPr id="3" name="Picture 3"/>
          <p:cNvPicPr>
            <a:picLocks noChangeAspect="1"/>
          </p:cNvPicPr>
          <p:nvPr/>
        </p:nvPicPr>
        <p:blipFill>
          <a:blip r:embed="rId6"/>
          <a:srcRect/>
          <a:stretch>
            <a:fillRect/>
          </a:stretch>
        </p:blipFill>
        <p:spPr>
          <a:xfrm rot="-10717742">
            <a:off x="-109051" y="-390570"/>
            <a:ext cx="4937638" cy="3302045"/>
          </a:xfrm>
          <a:prstGeom prst="rect">
            <a:avLst/>
          </a:prstGeom>
        </p:spPr>
      </p:pic>
      <p:pic>
        <p:nvPicPr>
          <p:cNvPr id="4" name="Picture 4"/>
          <p:cNvPicPr>
            <a:picLocks noChangeAspect="1"/>
          </p:cNvPicPr>
          <p:nvPr/>
        </p:nvPicPr>
        <p:blipFill>
          <a:blip r:embed="rId7"/>
          <a:srcRect/>
          <a:stretch>
            <a:fillRect/>
          </a:stretch>
        </p:blipFill>
        <p:spPr>
          <a:xfrm rot="-10717742">
            <a:off x="3741975" y="-394759"/>
            <a:ext cx="5411000" cy="3618606"/>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3283193"/>
            <a:ext cx="887986" cy="1756807"/>
          </a:xfrm>
          <a:prstGeom prst="rect">
            <a:avLst/>
          </a:prstGeom>
        </p:spPr>
      </p:pic>
      <p:pic>
        <p:nvPicPr>
          <p:cNvPr id="6" name="Picture 6">
            <a:hlinkClick r:id="rId10" action="ppaction://hlinksldjump"/>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0238" y="57912"/>
            <a:ext cx="2710325" cy="747171"/>
          </a:xfrm>
          <a:prstGeom prst="rect">
            <a:avLst/>
          </a:prstGeom>
        </p:spPr>
      </p:pic>
      <p:pic>
        <p:nvPicPr>
          <p:cNvPr id="7" name="Picture 7"/>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70238" y="954359"/>
            <a:ext cx="972650" cy="920370"/>
          </a:xfrm>
          <a:prstGeom prst="rect">
            <a:avLst/>
          </a:prstGeom>
        </p:spPr>
      </p:pic>
      <p:pic>
        <p:nvPicPr>
          <p:cNvPr id="8" name="Picture 8"/>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2411732" y="846953"/>
            <a:ext cx="3812582" cy="1321695"/>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052007" y="3316634"/>
            <a:ext cx="887986" cy="1756807"/>
          </a:xfrm>
          <a:prstGeom prst="rect">
            <a:avLst/>
          </a:prstGeom>
        </p:spPr>
      </p:pic>
      <p:pic>
        <p:nvPicPr>
          <p:cNvPr id="12" name="Picture 12">
            <a:hlinkClick r:id="rId17" action="ppaction://hlinksldjump"/>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4186016" y="166748"/>
            <a:ext cx="399212" cy="399212"/>
          </a:xfrm>
          <a:prstGeom prst="rect">
            <a:avLst/>
          </a:prstGeom>
        </p:spPr>
      </p:pic>
      <p:sp>
        <p:nvSpPr>
          <p:cNvPr id="13" name="TextBox 13"/>
          <p:cNvSpPr txBox="1"/>
          <p:nvPr/>
        </p:nvSpPr>
        <p:spPr>
          <a:xfrm>
            <a:off x="859951" y="309284"/>
            <a:ext cx="1561223" cy="286297"/>
          </a:xfrm>
          <a:prstGeom prst="rect">
            <a:avLst/>
          </a:prstGeom>
        </p:spPr>
        <p:txBody>
          <a:bodyPr wrap="square" lIns="0" tIns="0" rIns="0" bIns="0" rtlCol="0" anchor="t">
            <a:spAutoFit/>
          </a:bodyPr>
          <a:lstStyle/>
          <a:p>
            <a:pPr algn="ctr">
              <a:lnSpc>
                <a:spcPts val="1926"/>
              </a:lnSpc>
              <a:spcBef>
                <a:spcPct val="0"/>
              </a:spcBef>
            </a:pPr>
            <a:r>
              <a:rPr lang="en-US" sz="3200" dirty="0">
                <a:solidFill>
                  <a:schemeClr val="accent4">
                    <a:lumMod val="50000"/>
                  </a:schemeClr>
                </a:solidFill>
                <a:latin typeface="Times Neue Roman"/>
                <a:hlinkClick r:id="rId10" action="ppaction://hlinksldjump">
                  <a:extLst>
                    <a:ext uri="{A12FA001-AC4F-418D-AE19-62706E023703}">
                      <ahyp:hlinkClr xmlns:ahyp="http://schemas.microsoft.com/office/drawing/2018/hyperlinkcolor" val="tx"/>
                    </a:ext>
                  </a:extLst>
                </a:hlinkClick>
              </a:rPr>
              <a:t>HOME</a:t>
            </a:r>
            <a:endParaRPr lang="en-US" sz="3200" dirty="0">
              <a:solidFill>
                <a:schemeClr val="accent4">
                  <a:lumMod val="50000"/>
                </a:schemeClr>
              </a:solidFill>
              <a:latin typeface="Times Neue Roman"/>
            </a:endParaRPr>
          </a:p>
        </p:txBody>
      </p:sp>
      <p:sp>
        <p:nvSpPr>
          <p:cNvPr id="14" name="TextBox 14"/>
          <p:cNvSpPr txBox="1"/>
          <p:nvPr/>
        </p:nvSpPr>
        <p:spPr>
          <a:xfrm>
            <a:off x="2907572" y="1597945"/>
            <a:ext cx="2892466" cy="225263"/>
          </a:xfrm>
          <a:prstGeom prst="rect">
            <a:avLst/>
          </a:prstGeom>
        </p:spPr>
        <p:txBody>
          <a:bodyPr lIns="0" tIns="0" rIns="0" bIns="0" rtlCol="0" anchor="t">
            <a:spAutoFit/>
          </a:bodyPr>
          <a:lstStyle/>
          <a:p>
            <a:pPr algn="ctr">
              <a:lnSpc>
                <a:spcPts val="1473"/>
              </a:lnSpc>
            </a:pPr>
            <a:r>
              <a:rPr lang="en-US" sz="2456" dirty="0">
                <a:solidFill>
                  <a:srgbClr val="FF1616"/>
                </a:solidFill>
                <a:latin typeface="Times Neue Roman"/>
              </a:rPr>
              <a:t>VIDEO MATERI </a:t>
            </a:r>
          </a:p>
        </p:txBody>
      </p:sp>
      <p:pic>
        <p:nvPicPr>
          <p:cNvPr id="21" name="Online Media 20" title="14 makanan minuman khas jakarta / Betawi">
            <a:hlinkClick r:id="" action="ppaction://media"/>
            <a:extLst>
              <a:ext uri="{FF2B5EF4-FFF2-40B4-BE49-F238E27FC236}">
                <a16:creationId xmlns:a16="http://schemas.microsoft.com/office/drawing/2014/main" id="{9F51FF09-7BA2-F834-B1F6-585F7EAED304}"/>
              </a:ext>
            </a:extLst>
          </p:cNvPr>
          <p:cNvPicPr>
            <a:picLocks noRot="1" noChangeAspect="1"/>
          </p:cNvPicPr>
          <p:nvPr>
            <a:videoFile r:link="rId2"/>
          </p:nvPr>
        </p:nvPicPr>
        <p:blipFill>
          <a:blip r:embed="rId20"/>
          <a:stretch>
            <a:fillRect/>
          </a:stretch>
        </p:blipFill>
        <p:spPr>
          <a:xfrm>
            <a:off x="1447429" y="2514600"/>
            <a:ext cx="5867771" cy="2056366"/>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59443" y="2643580"/>
            <a:ext cx="9754932" cy="6651090"/>
          </a:xfrm>
          <a:prstGeom prst="rect">
            <a:avLst/>
          </a:prstGeom>
        </p:spPr>
      </p:pic>
      <p:pic>
        <p:nvPicPr>
          <p:cNvPr id="3" name="Picture 3"/>
          <p:cNvPicPr>
            <a:picLocks noChangeAspect="1"/>
          </p:cNvPicPr>
          <p:nvPr/>
        </p:nvPicPr>
        <p:blipFill>
          <a:blip r:embed="rId6"/>
          <a:srcRect/>
          <a:stretch>
            <a:fillRect/>
          </a:stretch>
        </p:blipFill>
        <p:spPr>
          <a:xfrm rot="-10717742">
            <a:off x="-109051" y="-390570"/>
            <a:ext cx="4937638" cy="3302045"/>
          </a:xfrm>
          <a:prstGeom prst="rect">
            <a:avLst/>
          </a:prstGeom>
        </p:spPr>
      </p:pic>
      <p:pic>
        <p:nvPicPr>
          <p:cNvPr id="4" name="Picture 4"/>
          <p:cNvPicPr>
            <a:picLocks noChangeAspect="1"/>
          </p:cNvPicPr>
          <p:nvPr/>
        </p:nvPicPr>
        <p:blipFill>
          <a:blip r:embed="rId7"/>
          <a:srcRect/>
          <a:stretch>
            <a:fillRect/>
          </a:stretch>
        </p:blipFill>
        <p:spPr>
          <a:xfrm rot="-10717742">
            <a:off x="3741975" y="-394759"/>
            <a:ext cx="5411000" cy="3618606"/>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3283193"/>
            <a:ext cx="887986" cy="1756807"/>
          </a:xfrm>
          <a:prstGeom prst="rect">
            <a:avLst/>
          </a:prstGeom>
        </p:spPr>
      </p:pic>
      <p:pic>
        <p:nvPicPr>
          <p:cNvPr id="6" name="Picture 6">
            <a:hlinkClick r:id="rId10" action="ppaction://hlinksldjump"/>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0238" y="22058"/>
            <a:ext cx="2710325" cy="747171"/>
          </a:xfrm>
          <a:prstGeom prst="rect">
            <a:avLst/>
          </a:prstGeom>
        </p:spPr>
      </p:pic>
      <p:pic>
        <p:nvPicPr>
          <p:cNvPr id="7" name="Picture 7"/>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70238" y="954359"/>
            <a:ext cx="972650" cy="920370"/>
          </a:xfrm>
          <a:prstGeom prst="rect">
            <a:avLst/>
          </a:prstGeom>
        </p:spPr>
      </p:pic>
      <p:pic>
        <p:nvPicPr>
          <p:cNvPr id="8" name="Picture 8"/>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2590800" y="779036"/>
            <a:ext cx="3581400" cy="1241552"/>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052007" y="3316634"/>
            <a:ext cx="887986" cy="1756807"/>
          </a:xfrm>
          <a:prstGeom prst="rect">
            <a:avLst/>
          </a:prstGeom>
        </p:spPr>
      </p:pic>
      <p:pic>
        <p:nvPicPr>
          <p:cNvPr id="10" name="Picture 10">
            <a:hlinkClick r:id="rId17" action="ppaction://hlinksldjump"/>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6732693" y="176145"/>
            <a:ext cx="1684847" cy="1446863"/>
          </a:xfrm>
          <a:prstGeom prst="rect">
            <a:avLst/>
          </a:prstGeom>
        </p:spPr>
      </p:pic>
      <p:pic>
        <p:nvPicPr>
          <p:cNvPr id="11" name="Picture 11">
            <a:hlinkClick r:id="rId20" action="ppaction://hlinksldjump"/>
          </p:cNvPr>
          <p:cNvPicPr>
            <a:picLocks noChangeAspect="1"/>
          </p:cNvPicPr>
          <p:nvPr/>
        </p:nvPicPr>
        <p:blipFill>
          <a:blip r:embed="rId21"/>
          <a:srcRect/>
          <a:stretch>
            <a:fillRect/>
          </a:stretch>
        </p:blipFill>
        <p:spPr>
          <a:xfrm>
            <a:off x="8159169" y="1655911"/>
            <a:ext cx="673663" cy="673304"/>
          </a:xfrm>
          <a:prstGeom prst="rect">
            <a:avLst/>
          </a:prstGeom>
        </p:spPr>
      </p:pic>
      <p:sp>
        <p:nvSpPr>
          <p:cNvPr id="12" name="TextBox 12"/>
          <p:cNvSpPr txBox="1"/>
          <p:nvPr/>
        </p:nvSpPr>
        <p:spPr>
          <a:xfrm>
            <a:off x="953377" y="261870"/>
            <a:ext cx="1144047" cy="260649"/>
          </a:xfrm>
          <a:prstGeom prst="rect">
            <a:avLst/>
          </a:prstGeom>
        </p:spPr>
        <p:txBody>
          <a:bodyPr lIns="0" tIns="0" rIns="0" bIns="0" rtlCol="0" anchor="t">
            <a:spAutoFit/>
          </a:bodyPr>
          <a:lstStyle/>
          <a:p>
            <a:pPr algn="ctr">
              <a:lnSpc>
                <a:spcPts val="1926"/>
              </a:lnSpc>
              <a:spcBef>
                <a:spcPct val="0"/>
              </a:spcBef>
            </a:pPr>
            <a:r>
              <a:rPr lang="en-US" sz="2407" dirty="0">
                <a:solidFill>
                  <a:schemeClr val="accent4">
                    <a:lumMod val="50000"/>
                  </a:schemeClr>
                </a:solidFill>
                <a:latin typeface="Times Neue Roman"/>
                <a:hlinkClick r:id="rId10" action="ppaction://hlinksldjump">
                  <a:extLst>
                    <a:ext uri="{A12FA001-AC4F-418D-AE19-62706E023703}">
                      <ahyp:hlinkClr xmlns:ahyp="http://schemas.microsoft.com/office/drawing/2018/hyperlinkcolor" val="tx"/>
                    </a:ext>
                  </a:extLst>
                </a:hlinkClick>
              </a:rPr>
              <a:t>HOME</a:t>
            </a:r>
            <a:endParaRPr lang="en-US" sz="2407" dirty="0">
              <a:solidFill>
                <a:schemeClr val="accent4">
                  <a:lumMod val="50000"/>
                </a:schemeClr>
              </a:solidFill>
              <a:latin typeface="Times Neue Roman"/>
            </a:endParaRPr>
          </a:p>
        </p:txBody>
      </p:sp>
      <p:sp>
        <p:nvSpPr>
          <p:cNvPr id="13" name="TextBox 13"/>
          <p:cNvSpPr txBox="1"/>
          <p:nvPr/>
        </p:nvSpPr>
        <p:spPr>
          <a:xfrm>
            <a:off x="3008199" y="1510376"/>
            <a:ext cx="2892466" cy="225263"/>
          </a:xfrm>
          <a:prstGeom prst="rect">
            <a:avLst/>
          </a:prstGeom>
        </p:spPr>
        <p:txBody>
          <a:bodyPr lIns="0" tIns="0" rIns="0" bIns="0" rtlCol="0" anchor="t">
            <a:spAutoFit/>
          </a:bodyPr>
          <a:lstStyle/>
          <a:p>
            <a:pPr algn="ctr">
              <a:lnSpc>
                <a:spcPts val="1473"/>
              </a:lnSpc>
            </a:pPr>
            <a:r>
              <a:rPr lang="en-US" sz="2456" dirty="0">
                <a:solidFill>
                  <a:srgbClr val="FF1616"/>
                </a:solidFill>
                <a:latin typeface="Times Neue Roman"/>
              </a:rPr>
              <a:t>VIDEO ANIMASI </a:t>
            </a:r>
          </a:p>
        </p:txBody>
      </p:sp>
      <p:sp>
        <p:nvSpPr>
          <p:cNvPr id="14" name="TextBox 14"/>
          <p:cNvSpPr txBox="1"/>
          <p:nvPr/>
        </p:nvSpPr>
        <p:spPr>
          <a:xfrm>
            <a:off x="6955089" y="805083"/>
            <a:ext cx="1240055" cy="260649"/>
          </a:xfrm>
          <a:prstGeom prst="rect">
            <a:avLst/>
          </a:prstGeom>
        </p:spPr>
        <p:txBody>
          <a:bodyPr lIns="0" tIns="0" rIns="0" bIns="0" rtlCol="0" anchor="t">
            <a:spAutoFit/>
          </a:bodyPr>
          <a:lstStyle/>
          <a:p>
            <a:pPr algn="ctr">
              <a:lnSpc>
                <a:spcPts val="1926"/>
              </a:lnSpc>
              <a:spcBef>
                <a:spcPct val="0"/>
              </a:spcBef>
            </a:pPr>
            <a:r>
              <a:rPr lang="en-US" sz="2407" dirty="0">
                <a:solidFill>
                  <a:schemeClr val="accent4">
                    <a:lumMod val="50000"/>
                  </a:schemeClr>
                </a:solidFill>
                <a:latin typeface="Times Neue Roman"/>
                <a:hlinkClick r:id="rId20" action="ppaction://hlinksldjump">
                  <a:extLst>
                    <a:ext uri="{A12FA001-AC4F-418D-AE19-62706E023703}">
                      <ahyp:hlinkClr xmlns:ahyp="http://schemas.microsoft.com/office/drawing/2018/hyperlinkcolor" val="tx"/>
                    </a:ext>
                  </a:extLst>
                </a:hlinkClick>
              </a:rPr>
              <a:t>MENU</a:t>
            </a:r>
            <a:endParaRPr lang="en-US" sz="2407" dirty="0">
              <a:solidFill>
                <a:schemeClr val="accent4">
                  <a:lumMod val="50000"/>
                </a:schemeClr>
              </a:solidFill>
              <a:latin typeface="Times Neue Roman"/>
            </a:endParaRPr>
          </a:p>
        </p:txBody>
      </p:sp>
      <p:pic>
        <p:nvPicPr>
          <p:cNvPr id="15" name="Picture 15">
            <a:hlinkClick r:id="rId22" action="ppaction://hlinksldjump"/>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flipH="1">
            <a:off x="4100414" y="150898"/>
            <a:ext cx="505700" cy="505700"/>
          </a:xfrm>
          <a:prstGeom prst="rect">
            <a:avLst/>
          </a:prstGeom>
        </p:spPr>
      </p:pic>
      <p:pic>
        <p:nvPicPr>
          <p:cNvPr id="17" name="Online Media 16" title="Makanan&amp;Minuman Khas Betawi || The Gambar Of Animasi">
            <a:hlinkClick r:id="" action="ppaction://media"/>
            <a:extLst>
              <a:ext uri="{FF2B5EF4-FFF2-40B4-BE49-F238E27FC236}">
                <a16:creationId xmlns:a16="http://schemas.microsoft.com/office/drawing/2014/main" id="{8090A9CA-3D1C-A0CE-F885-8BC9324C7014}"/>
              </a:ext>
            </a:extLst>
          </p:cNvPr>
          <p:cNvPicPr>
            <a:picLocks noRot="1" noChangeAspect="1"/>
          </p:cNvPicPr>
          <p:nvPr>
            <a:videoFile r:link="rId2"/>
          </p:nvPr>
        </p:nvPicPr>
        <p:blipFill>
          <a:blip r:embed="rId25"/>
          <a:stretch>
            <a:fillRect/>
          </a:stretch>
        </p:blipFill>
        <p:spPr>
          <a:xfrm>
            <a:off x="1447429" y="2296152"/>
            <a:ext cx="5791571" cy="224722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20901" y="2798515"/>
            <a:ext cx="9907637" cy="6755207"/>
          </a:xfrm>
          <a:prstGeom prst="rect">
            <a:avLst/>
          </a:prstGeom>
        </p:spPr>
      </p:pic>
      <p:pic>
        <p:nvPicPr>
          <p:cNvPr id="3" name="Picture 3"/>
          <p:cNvPicPr>
            <a:picLocks noChangeAspect="1"/>
          </p:cNvPicPr>
          <p:nvPr/>
        </p:nvPicPr>
        <p:blipFill>
          <a:blip r:embed="rId5"/>
          <a:srcRect/>
          <a:stretch>
            <a:fillRect/>
          </a:stretch>
        </p:blipFill>
        <p:spPr>
          <a:xfrm rot="-10717742">
            <a:off x="-81172" y="-392442"/>
            <a:ext cx="5061187" cy="3384669"/>
          </a:xfrm>
          <a:prstGeom prst="rect">
            <a:avLst/>
          </a:prstGeom>
        </p:spPr>
      </p:pic>
      <p:pic>
        <p:nvPicPr>
          <p:cNvPr id="4" name="Picture 4"/>
          <p:cNvPicPr>
            <a:picLocks noChangeAspect="1"/>
          </p:cNvPicPr>
          <p:nvPr/>
        </p:nvPicPr>
        <p:blipFill>
          <a:blip r:embed="rId6"/>
          <a:srcRect/>
          <a:stretch>
            <a:fillRect/>
          </a:stretch>
        </p:blipFill>
        <p:spPr>
          <a:xfrm rot="-10717742">
            <a:off x="3874847" y="-431100"/>
            <a:ext cx="5176800" cy="3461985"/>
          </a:xfrm>
          <a:prstGeom prst="rect">
            <a:avLst/>
          </a:prstGeom>
        </p:spPr>
      </p:pic>
      <p:pic>
        <p:nvPicPr>
          <p:cNvPr id="5" name="Picture 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084911" y="-37154"/>
            <a:ext cx="860077" cy="838575"/>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2959998"/>
            <a:ext cx="1051347" cy="2080002"/>
          </a:xfrm>
          <a:prstGeom prst="rect">
            <a:avLst/>
          </a:prstGeom>
        </p:spPr>
      </p:pic>
      <p:pic>
        <p:nvPicPr>
          <p:cNvPr id="7" name="Picture 7">
            <a:hlinkClick r:id="rId11" action="ppaction://hlinksldjump"/>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84603" y="132395"/>
            <a:ext cx="2695959" cy="743210"/>
          </a:xfrm>
          <a:prstGeom prst="rect">
            <a:avLst/>
          </a:prstGeom>
        </p:spPr>
      </p:pic>
      <p:pic>
        <p:nvPicPr>
          <p:cNvPr id="8" name="Picture 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5408" y="1106372"/>
            <a:ext cx="1063506" cy="1006343"/>
          </a:xfrm>
          <a:prstGeom prst="rect">
            <a:avLst/>
          </a:prstGeom>
        </p:spPr>
      </p:pic>
      <p:pic>
        <p:nvPicPr>
          <p:cNvPr id="9" name="Picture 9"/>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3037753" y="1106372"/>
            <a:ext cx="2991537" cy="1037066"/>
          </a:xfrm>
          <a:prstGeom prst="rect">
            <a:avLst/>
          </a:prstGeom>
        </p:spPr>
      </p:pic>
      <p:pic>
        <p:nvPicPr>
          <p:cNvPr id="11" name="Picture 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948653" y="2959998"/>
            <a:ext cx="1051347" cy="2080002"/>
          </a:xfrm>
          <a:prstGeom prst="rect">
            <a:avLst/>
          </a:prstGeom>
        </p:spPr>
      </p:pic>
      <p:sp>
        <p:nvSpPr>
          <p:cNvPr id="12" name="TextBox 12"/>
          <p:cNvSpPr txBox="1"/>
          <p:nvPr/>
        </p:nvSpPr>
        <p:spPr>
          <a:xfrm>
            <a:off x="752778" y="409506"/>
            <a:ext cx="1652049" cy="260649"/>
          </a:xfrm>
          <a:prstGeom prst="rect">
            <a:avLst/>
          </a:prstGeom>
        </p:spPr>
        <p:txBody>
          <a:bodyPr lIns="0" tIns="0" rIns="0" bIns="0" rtlCol="0" anchor="t">
            <a:spAutoFit/>
          </a:bodyPr>
          <a:lstStyle/>
          <a:p>
            <a:pPr algn="ctr">
              <a:lnSpc>
                <a:spcPts val="1926"/>
              </a:lnSpc>
              <a:spcBef>
                <a:spcPct val="0"/>
              </a:spcBef>
            </a:pPr>
            <a:r>
              <a:rPr lang="en-US" sz="2407" dirty="0">
                <a:solidFill>
                  <a:schemeClr val="accent4">
                    <a:lumMod val="50000"/>
                  </a:schemeClr>
                </a:solidFill>
                <a:latin typeface="Times Neue Roman"/>
                <a:hlinkClick r:id="rId11" action="ppaction://hlinksldjump">
                  <a:extLst>
                    <a:ext uri="{A12FA001-AC4F-418D-AE19-62706E023703}">
                      <ahyp:hlinkClr xmlns:ahyp="http://schemas.microsoft.com/office/drawing/2018/hyperlinkcolor" val="tx"/>
                    </a:ext>
                  </a:extLst>
                </a:hlinkClick>
              </a:rPr>
              <a:t>HOME</a:t>
            </a:r>
            <a:endParaRPr lang="en-US" sz="2407" dirty="0">
              <a:solidFill>
                <a:schemeClr val="accent4">
                  <a:lumMod val="50000"/>
                </a:schemeClr>
              </a:solidFill>
              <a:latin typeface="Times Neue Roman"/>
            </a:endParaRPr>
          </a:p>
        </p:txBody>
      </p:sp>
      <p:sp>
        <p:nvSpPr>
          <p:cNvPr id="13" name="TextBox 13"/>
          <p:cNvSpPr txBox="1"/>
          <p:nvPr/>
        </p:nvSpPr>
        <p:spPr>
          <a:xfrm>
            <a:off x="3135253" y="1436845"/>
            <a:ext cx="2796537" cy="438541"/>
          </a:xfrm>
          <a:prstGeom prst="rect">
            <a:avLst/>
          </a:prstGeom>
        </p:spPr>
        <p:txBody>
          <a:bodyPr lIns="0" tIns="0" rIns="0" bIns="0" rtlCol="0" anchor="t">
            <a:spAutoFit/>
          </a:bodyPr>
          <a:lstStyle/>
          <a:p>
            <a:pPr algn="ctr">
              <a:lnSpc>
                <a:spcPts val="3653"/>
              </a:lnSpc>
            </a:pPr>
            <a:r>
              <a:rPr lang="en-US" sz="2609">
                <a:solidFill>
                  <a:srgbClr val="A134F6"/>
                </a:solidFill>
                <a:latin typeface="Times Neue Roman"/>
              </a:rPr>
              <a:t>Quiz</a:t>
            </a:r>
          </a:p>
        </p:txBody>
      </p:sp>
      <p:pic>
        <p:nvPicPr>
          <p:cNvPr id="14" name="Picture 13">
            <a:extLst>
              <a:ext uri="{FF2B5EF4-FFF2-40B4-BE49-F238E27FC236}">
                <a16:creationId xmlns:a16="http://schemas.microsoft.com/office/drawing/2014/main" id="{B5D05E1D-F1E1-F0DD-D1A0-93BA27C30E9A}"/>
              </a:ext>
            </a:extLst>
          </p:cNvPr>
          <p:cNvPicPr>
            <a:picLocks noChangeAspect="1"/>
          </p:cNvPicPr>
          <p:nvPr/>
        </p:nvPicPr>
        <p:blipFill>
          <a:blip r:embed="rId18"/>
          <a:stretch>
            <a:fillRect/>
          </a:stretch>
        </p:blipFill>
        <p:spPr>
          <a:xfrm>
            <a:off x="1184470" y="2624274"/>
            <a:ext cx="6645585" cy="1830160"/>
          </a:xfrm>
          <a:prstGeom prst="rect">
            <a:avLst/>
          </a:prstGeom>
        </p:spPr>
      </p:pic>
      <p:sp>
        <p:nvSpPr>
          <p:cNvPr id="16" name="TextBox 15">
            <a:extLst>
              <a:ext uri="{FF2B5EF4-FFF2-40B4-BE49-F238E27FC236}">
                <a16:creationId xmlns:a16="http://schemas.microsoft.com/office/drawing/2014/main" id="{3A7F6BEF-F6EF-D1A4-F886-02907A962DE9}"/>
              </a:ext>
            </a:extLst>
          </p:cNvPr>
          <p:cNvSpPr txBox="1"/>
          <p:nvPr/>
        </p:nvSpPr>
        <p:spPr>
          <a:xfrm>
            <a:off x="1955760" y="2932960"/>
            <a:ext cx="4954314" cy="1754326"/>
          </a:xfrm>
          <a:prstGeom prst="rect">
            <a:avLst/>
          </a:prstGeom>
          <a:noFill/>
        </p:spPr>
        <p:txBody>
          <a:bodyPr wrap="square">
            <a:spAutoFit/>
          </a:bodyPr>
          <a:lstStyle/>
          <a:p>
            <a:pPr algn="ctr"/>
            <a:r>
              <a:rPr lang="en-ID" dirty="0">
                <a:hlinkClick r:id="rId19">
                  <a:extLst>
                    <a:ext uri="{A12FA001-AC4F-418D-AE19-62706E023703}">
                      <ahyp:hlinkClr xmlns:ahyp="http://schemas.microsoft.com/office/drawing/2018/hyperlinkcolor" val="tx"/>
                    </a:ext>
                  </a:extLst>
                </a:hlinkClick>
              </a:rPr>
              <a:t>https://docs.google.com/forms/d/e/1FAIpQLSd6RD1dhnITB-39NRLsHGKvZyTJecUODYgCuIP71xajwgvA6w/viewform?fbzx=-3585994695847173560</a:t>
            </a:r>
            <a:endParaRPr lang="en-ID" dirty="0"/>
          </a:p>
          <a:p>
            <a:pPr algn="ctr"/>
            <a:endParaRPr lang="en-ID" dirty="0"/>
          </a:p>
          <a:p>
            <a:pPr algn="ctr"/>
            <a:endParaRPr lang="en-ID" dirty="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89285" y="3083449"/>
            <a:ext cx="9778570" cy="6667207"/>
          </a:xfrm>
          <a:prstGeom prst="rect">
            <a:avLst/>
          </a:prstGeom>
        </p:spPr>
      </p:pic>
      <p:pic>
        <p:nvPicPr>
          <p:cNvPr id="3" name="Picture 3"/>
          <p:cNvPicPr>
            <a:picLocks noChangeAspect="1"/>
          </p:cNvPicPr>
          <p:nvPr/>
        </p:nvPicPr>
        <p:blipFill>
          <a:blip r:embed="rId5"/>
          <a:srcRect/>
          <a:stretch>
            <a:fillRect/>
          </a:stretch>
        </p:blipFill>
        <p:spPr>
          <a:xfrm rot="-10717742">
            <a:off x="-113087" y="-351916"/>
            <a:ext cx="5047427" cy="3375467"/>
          </a:xfrm>
          <a:prstGeom prst="rect">
            <a:avLst/>
          </a:prstGeom>
        </p:spPr>
      </p:pic>
      <p:pic>
        <p:nvPicPr>
          <p:cNvPr id="4" name="Picture 4"/>
          <p:cNvPicPr>
            <a:picLocks noChangeAspect="1"/>
          </p:cNvPicPr>
          <p:nvPr/>
        </p:nvPicPr>
        <p:blipFill>
          <a:blip r:embed="rId6"/>
          <a:srcRect/>
          <a:stretch>
            <a:fillRect/>
          </a:stretch>
        </p:blipFill>
        <p:spPr>
          <a:xfrm rot="-10717742">
            <a:off x="3875423" y="-478226"/>
            <a:ext cx="5250059" cy="3510977"/>
          </a:xfrm>
          <a:prstGeom prst="rect">
            <a:avLst/>
          </a:prstGeom>
        </p:spPr>
      </p:pic>
      <p:pic>
        <p:nvPicPr>
          <p:cNvPr id="5" name="Picture 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969188" y="-30655"/>
            <a:ext cx="1004810" cy="979689"/>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6388268" y="87088"/>
            <a:ext cx="1896104" cy="1815519"/>
          </a:xfrm>
          <a:prstGeom prst="rect">
            <a:avLst/>
          </a:prstGeom>
        </p:spPr>
      </p:pic>
      <p:pic>
        <p:nvPicPr>
          <p:cNvPr id="7" name="Picture 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470458" y="1069828"/>
            <a:ext cx="3917810" cy="2629830"/>
          </a:xfrm>
          <a:prstGeom prst="rect">
            <a:avLst/>
          </a:prstGeom>
        </p:spPr>
      </p:pic>
      <p:pic>
        <p:nvPicPr>
          <p:cNvPr id="8" name="Picture 8"/>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8284372" y="3537377"/>
            <a:ext cx="715628" cy="1415810"/>
          </a:xfrm>
          <a:prstGeom prst="rect">
            <a:avLst/>
          </a:prstGeom>
        </p:spPr>
      </p:pic>
      <p:pic>
        <p:nvPicPr>
          <p:cNvPr id="9" name="Picture 9"/>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0" y="3258453"/>
            <a:ext cx="900491" cy="1781547"/>
          </a:xfrm>
          <a:prstGeom prst="rect">
            <a:avLst/>
          </a:prstGeom>
        </p:spPr>
      </p:pic>
      <p:pic>
        <p:nvPicPr>
          <p:cNvPr id="10" name="Picture 10"/>
          <p:cNvPicPr>
            <a:picLocks noChangeAspect="1"/>
          </p:cNvPicPr>
          <p:nvPr/>
        </p:nvPicPr>
        <p:blipFill>
          <a:blip r:embed="rId15"/>
          <a:srcRect/>
          <a:stretch>
            <a:fillRect/>
          </a:stretch>
        </p:blipFill>
        <p:spPr>
          <a:xfrm>
            <a:off x="1428787" y="3447770"/>
            <a:ext cx="1245448" cy="1595025"/>
          </a:xfrm>
          <a:prstGeom prst="rect">
            <a:avLst/>
          </a:prstGeom>
        </p:spPr>
      </p:pic>
      <p:pic>
        <p:nvPicPr>
          <p:cNvPr id="11" name="Picture 11"/>
          <p:cNvPicPr>
            <a:picLocks noChangeAspect="1"/>
          </p:cNvPicPr>
          <p:nvPr/>
        </p:nvPicPr>
        <p:blipFill>
          <a:blip r:embed="rId16"/>
          <a:srcRect/>
          <a:stretch>
            <a:fillRect/>
          </a:stretch>
        </p:blipFill>
        <p:spPr>
          <a:xfrm rot="289292">
            <a:off x="6244257" y="3717141"/>
            <a:ext cx="1759061" cy="1397721"/>
          </a:xfrm>
          <a:prstGeom prst="rect">
            <a:avLst/>
          </a:prstGeom>
        </p:spPr>
      </p:pic>
      <p:pic>
        <p:nvPicPr>
          <p:cNvPr id="12" name="Picture 12">
            <a:hlinkClick r:id="rId17" action="ppaction://hlinksldjump"/>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94933" y="103153"/>
            <a:ext cx="2667708" cy="735422"/>
          </a:xfrm>
          <a:prstGeom prst="rect">
            <a:avLst/>
          </a:prstGeom>
        </p:spPr>
      </p:pic>
      <p:pic>
        <p:nvPicPr>
          <p:cNvPr id="13" name="Picture 13"/>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597256" y="1036956"/>
            <a:ext cx="831530" cy="786836"/>
          </a:xfrm>
          <a:prstGeom prst="rect">
            <a:avLst/>
          </a:prstGeom>
        </p:spPr>
      </p:pic>
      <p:pic>
        <p:nvPicPr>
          <p:cNvPr id="14" name="Picture 14"/>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3198110" y="3946468"/>
            <a:ext cx="2480622" cy="1006719"/>
          </a:xfrm>
          <a:prstGeom prst="rect">
            <a:avLst/>
          </a:prstGeom>
        </p:spPr>
      </p:pic>
      <p:sp>
        <p:nvSpPr>
          <p:cNvPr id="15" name="TextBox 15"/>
          <p:cNvSpPr txBox="1"/>
          <p:nvPr/>
        </p:nvSpPr>
        <p:spPr>
          <a:xfrm>
            <a:off x="2771002" y="1844296"/>
            <a:ext cx="3457996" cy="1302161"/>
          </a:xfrm>
          <a:prstGeom prst="rect">
            <a:avLst/>
          </a:prstGeom>
        </p:spPr>
        <p:txBody>
          <a:bodyPr lIns="0" tIns="0" rIns="0" bIns="0" rtlCol="0" anchor="t">
            <a:spAutoFit/>
          </a:bodyPr>
          <a:lstStyle/>
          <a:p>
            <a:pPr marL="481329" lvl="1" indent="-240664">
              <a:lnSpc>
                <a:spcPts val="1672"/>
              </a:lnSpc>
              <a:buFont typeface="Arial"/>
              <a:buChar char="•"/>
            </a:pPr>
            <a:r>
              <a:rPr lang="en-US" sz="2229">
                <a:solidFill>
                  <a:srgbClr val="EE3EC9"/>
                </a:solidFill>
                <a:latin typeface="Times Neue Roman Bold Italics"/>
              </a:rPr>
              <a:t>BACALAH MATERI SECARA LENGKAP</a:t>
            </a:r>
          </a:p>
          <a:p>
            <a:pPr marL="493360" lvl="1" indent="-246680">
              <a:lnSpc>
                <a:spcPts val="1713"/>
              </a:lnSpc>
              <a:buFont typeface="Arial"/>
              <a:buChar char="•"/>
            </a:pPr>
            <a:r>
              <a:rPr lang="en-US" sz="2285">
                <a:solidFill>
                  <a:srgbClr val="EE3EC9"/>
                </a:solidFill>
                <a:latin typeface="Times Neue Roman Bold Italics"/>
              </a:rPr>
              <a:t>SIMAKLAH VIDEO PEMBELAJARAN</a:t>
            </a:r>
          </a:p>
          <a:p>
            <a:pPr marL="481329" lvl="1" indent="-240664">
              <a:lnSpc>
                <a:spcPts val="1672"/>
              </a:lnSpc>
              <a:spcBef>
                <a:spcPct val="0"/>
              </a:spcBef>
              <a:buFont typeface="Arial"/>
              <a:buChar char="•"/>
            </a:pPr>
            <a:r>
              <a:rPr lang="en-US" sz="2229">
                <a:solidFill>
                  <a:srgbClr val="EE3EC9"/>
                </a:solidFill>
                <a:latin typeface="Times Neue Roman Bold Italics"/>
              </a:rPr>
              <a:t>KERJAKAN QUIZ HINGGA SELESAI</a:t>
            </a:r>
          </a:p>
        </p:txBody>
      </p:sp>
      <p:pic>
        <p:nvPicPr>
          <p:cNvPr id="16" name="Picture 16"/>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7871303" y="1277263"/>
            <a:ext cx="1000318" cy="1015410"/>
          </a:xfrm>
          <a:prstGeom prst="rect">
            <a:avLst/>
          </a:prstGeom>
        </p:spPr>
      </p:pic>
      <p:sp>
        <p:nvSpPr>
          <p:cNvPr id="17" name="TextBox 17"/>
          <p:cNvSpPr txBox="1"/>
          <p:nvPr/>
        </p:nvSpPr>
        <p:spPr>
          <a:xfrm>
            <a:off x="6500452" y="762961"/>
            <a:ext cx="1575062" cy="177795"/>
          </a:xfrm>
          <a:prstGeom prst="rect">
            <a:avLst/>
          </a:prstGeom>
        </p:spPr>
        <p:txBody>
          <a:bodyPr lIns="0" tIns="0" rIns="0" bIns="0" rtlCol="0" anchor="t">
            <a:spAutoFit/>
          </a:bodyPr>
          <a:lstStyle/>
          <a:p>
            <a:pPr algn="ctr">
              <a:lnSpc>
                <a:spcPts val="1299"/>
              </a:lnSpc>
              <a:spcBef>
                <a:spcPct val="0"/>
              </a:spcBef>
            </a:pPr>
            <a:r>
              <a:rPr lang="en-US" sz="1624">
                <a:solidFill>
                  <a:srgbClr val="A134F6"/>
                </a:solidFill>
                <a:latin typeface="Times Neue Roman"/>
              </a:rPr>
              <a:t>B.INSTRUKSI</a:t>
            </a:r>
          </a:p>
        </p:txBody>
      </p:sp>
      <p:sp>
        <p:nvSpPr>
          <p:cNvPr id="18" name="TextBox 18"/>
          <p:cNvSpPr txBox="1"/>
          <p:nvPr/>
        </p:nvSpPr>
        <p:spPr>
          <a:xfrm>
            <a:off x="631040" y="325243"/>
            <a:ext cx="1779586" cy="371043"/>
          </a:xfrm>
          <a:prstGeom prst="rect">
            <a:avLst/>
          </a:prstGeom>
        </p:spPr>
        <p:txBody>
          <a:bodyPr lIns="0" tIns="0" rIns="0" bIns="0" rtlCol="0" anchor="t">
            <a:spAutoFit/>
          </a:bodyPr>
          <a:lstStyle/>
          <a:p>
            <a:pPr algn="ctr">
              <a:lnSpc>
                <a:spcPts val="2693"/>
              </a:lnSpc>
              <a:spcBef>
                <a:spcPct val="0"/>
              </a:spcBef>
            </a:pPr>
            <a:r>
              <a:rPr lang="en-US" sz="3366" dirty="0">
                <a:solidFill>
                  <a:schemeClr val="accent4"/>
                </a:solidFill>
                <a:latin typeface="Times Neue Roman"/>
                <a:hlinkClick r:id="rId17" action="ppaction://hlinksldjump">
                  <a:extLst>
                    <a:ext uri="{A12FA001-AC4F-418D-AE19-62706E023703}">
                      <ahyp:hlinkClr xmlns:ahyp="http://schemas.microsoft.com/office/drawing/2018/hyperlinkcolor" val="tx"/>
                    </a:ext>
                  </a:extLst>
                </a:hlinkClick>
              </a:rPr>
              <a:t>HOME</a:t>
            </a:r>
            <a:endParaRPr lang="en-US" sz="3366" dirty="0">
              <a:solidFill>
                <a:schemeClr val="accent4"/>
              </a:solidFill>
              <a:latin typeface="Times Neue Roman"/>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89285" y="3083449"/>
            <a:ext cx="9778570" cy="6667207"/>
          </a:xfrm>
          <a:prstGeom prst="rect">
            <a:avLst/>
          </a:prstGeom>
        </p:spPr>
      </p:pic>
      <p:pic>
        <p:nvPicPr>
          <p:cNvPr id="3" name="Picture 3"/>
          <p:cNvPicPr>
            <a:picLocks noChangeAspect="1"/>
          </p:cNvPicPr>
          <p:nvPr/>
        </p:nvPicPr>
        <p:blipFill>
          <a:blip r:embed="rId5"/>
          <a:srcRect/>
          <a:stretch>
            <a:fillRect/>
          </a:stretch>
        </p:blipFill>
        <p:spPr>
          <a:xfrm rot="-10717742">
            <a:off x="-113087" y="-351916"/>
            <a:ext cx="5047427" cy="3375467"/>
          </a:xfrm>
          <a:prstGeom prst="rect">
            <a:avLst/>
          </a:prstGeom>
        </p:spPr>
      </p:pic>
      <p:pic>
        <p:nvPicPr>
          <p:cNvPr id="4" name="Picture 4"/>
          <p:cNvPicPr>
            <a:picLocks noChangeAspect="1"/>
          </p:cNvPicPr>
          <p:nvPr/>
        </p:nvPicPr>
        <p:blipFill>
          <a:blip r:embed="rId6"/>
          <a:srcRect/>
          <a:stretch>
            <a:fillRect/>
          </a:stretch>
        </p:blipFill>
        <p:spPr>
          <a:xfrm rot="-10717742">
            <a:off x="3875423" y="-478226"/>
            <a:ext cx="5250059" cy="3510977"/>
          </a:xfrm>
          <a:prstGeom prst="rect">
            <a:avLst/>
          </a:prstGeom>
        </p:spPr>
      </p:pic>
      <p:pic>
        <p:nvPicPr>
          <p:cNvPr id="5" name="Picture 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969188" y="-30655"/>
            <a:ext cx="1004810" cy="979689"/>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6388268" y="87088"/>
            <a:ext cx="1896104" cy="1815519"/>
          </a:xfrm>
          <a:prstGeom prst="rect">
            <a:avLst/>
          </a:prstGeom>
        </p:spPr>
      </p:pic>
      <p:pic>
        <p:nvPicPr>
          <p:cNvPr id="7" name="Picture 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470458" y="1069828"/>
            <a:ext cx="3917810" cy="2629830"/>
          </a:xfrm>
          <a:prstGeom prst="rect">
            <a:avLst/>
          </a:prstGeom>
        </p:spPr>
      </p:pic>
      <p:pic>
        <p:nvPicPr>
          <p:cNvPr id="8" name="Picture 8"/>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8284372" y="3537377"/>
            <a:ext cx="715628" cy="1415810"/>
          </a:xfrm>
          <a:prstGeom prst="rect">
            <a:avLst/>
          </a:prstGeom>
        </p:spPr>
      </p:pic>
      <p:pic>
        <p:nvPicPr>
          <p:cNvPr id="9" name="Picture 9"/>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0" y="3258453"/>
            <a:ext cx="900491" cy="1781547"/>
          </a:xfrm>
          <a:prstGeom prst="rect">
            <a:avLst/>
          </a:prstGeom>
        </p:spPr>
      </p:pic>
      <p:pic>
        <p:nvPicPr>
          <p:cNvPr id="10" name="Picture 10"/>
          <p:cNvPicPr>
            <a:picLocks noChangeAspect="1"/>
          </p:cNvPicPr>
          <p:nvPr/>
        </p:nvPicPr>
        <p:blipFill>
          <a:blip r:embed="rId15"/>
          <a:srcRect/>
          <a:stretch>
            <a:fillRect/>
          </a:stretch>
        </p:blipFill>
        <p:spPr>
          <a:xfrm>
            <a:off x="1428787" y="3447770"/>
            <a:ext cx="1245448" cy="1595025"/>
          </a:xfrm>
          <a:prstGeom prst="rect">
            <a:avLst/>
          </a:prstGeom>
        </p:spPr>
      </p:pic>
      <p:pic>
        <p:nvPicPr>
          <p:cNvPr id="11" name="Picture 11"/>
          <p:cNvPicPr>
            <a:picLocks noChangeAspect="1"/>
          </p:cNvPicPr>
          <p:nvPr/>
        </p:nvPicPr>
        <p:blipFill>
          <a:blip r:embed="rId16"/>
          <a:srcRect/>
          <a:stretch>
            <a:fillRect/>
          </a:stretch>
        </p:blipFill>
        <p:spPr>
          <a:xfrm rot="289292">
            <a:off x="6244257" y="3717141"/>
            <a:ext cx="1759061" cy="1397721"/>
          </a:xfrm>
          <a:prstGeom prst="rect">
            <a:avLst/>
          </a:prstGeom>
        </p:spPr>
      </p:pic>
      <p:pic>
        <p:nvPicPr>
          <p:cNvPr id="12" name="Picture 12">
            <a:hlinkClick r:id="rId17" action="ppaction://hlinksldjump"/>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94933" y="103153"/>
            <a:ext cx="2667708" cy="735422"/>
          </a:xfrm>
          <a:prstGeom prst="rect">
            <a:avLst/>
          </a:prstGeom>
        </p:spPr>
      </p:pic>
      <p:pic>
        <p:nvPicPr>
          <p:cNvPr id="13" name="Picture 13"/>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597256" y="1036956"/>
            <a:ext cx="831530" cy="786836"/>
          </a:xfrm>
          <a:prstGeom prst="rect">
            <a:avLst/>
          </a:prstGeom>
        </p:spPr>
      </p:pic>
      <p:pic>
        <p:nvPicPr>
          <p:cNvPr id="14" name="Picture 14"/>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3198110" y="3946468"/>
            <a:ext cx="2480622" cy="1006719"/>
          </a:xfrm>
          <a:prstGeom prst="rect">
            <a:avLst/>
          </a:prstGeom>
        </p:spPr>
      </p:pic>
      <p:sp>
        <p:nvSpPr>
          <p:cNvPr id="15" name="TextBox 15"/>
          <p:cNvSpPr txBox="1"/>
          <p:nvPr/>
        </p:nvSpPr>
        <p:spPr>
          <a:xfrm>
            <a:off x="2771002" y="1834771"/>
            <a:ext cx="3457996" cy="1047526"/>
          </a:xfrm>
          <a:prstGeom prst="rect">
            <a:avLst/>
          </a:prstGeom>
        </p:spPr>
        <p:txBody>
          <a:bodyPr lIns="0" tIns="0" rIns="0" bIns="0" rtlCol="0" anchor="t">
            <a:spAutoFit/>
          </a:bodyPr>
          <a:lstStyle/>
          <a:p>
            <a:pPr marL="394971" lvl="1" indent="-197485" algn="ctr">
              <a:lnSpc>
                <a:spcPts val="1372"/>
              </a:lnSpc>
              <a:buFont typeface="Arial"/>
              <a:buChar char="•"/>
            </a:pPr>
            <a:r>
              <a:rPr lang="en-US" sz="1829">
                <a:solidFill>
                  <a:srgbClr val="EE3EC9"/>
                </a:solidFill>
                <a:latin typeface="Times Neue Roman"/>
              </a:rPr>
              <a:t>MENGENAI BUDAYA JAKARTA</a:t>
            </a:r>
          </a:p>
          <a:p>
            <a:pPr marL="394971" lvl="1" indent="-197485" algn="ctr">
              <a:lnSpc>
                <a:spcPts val="1372"/>
              </a:lnSpc>
              <a:buFont typeface="Arial"/>
              <a:buChar char="•"/>
            </a:pPr>
            <a:r>
              <a:rPr lang="en-US" sz="1829">
                <a:solidFill>
                  <a:srgbClr val="EE3EC9"/>
                </a:solidFill>
                <a:latin typeface="Times Neue Roman"/>
              </a:rPr>
              <a:t>MENGETAHUI MACAM MAKANAN JAKARTA</a:t>
            </a:r>
          </a:p>
          <a:p>
            <a:pPr marL="394971" lvl="1" indent="-197485" algn="ctr">
              <a:lnSpc>
                <a:spcPts val="1372"/>
              </a:lnSpc>
              <a:spcBef>
                <a:spcPct val="0"/>
              </a:spcBef>
              <a:buFont typeface="Arial"/>
              <a:buChar char="•"/>
            </a:pPr>
            <a:r>
              <a:rPr lang="en-US" sz="1829">
                <a:solidFill>
                  <a:srgbClr val="EE3EC9"/>
                </a:solidFill>
                <a:latin typeface="Times Neue Roman"/>
              </a:rPr>
              <a:t>MENANAMKAN SIKAP MELESTARIKAN BUDAYA</a:t>
            </a:r>
          </a:p>
        </p:txBody>
      </p:sp>
      <p:pic>
        <p:nvPicPr>
          <p:cNvPr id="16" name="Picture 16"/>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7871303" y="1277263"/>
            <a:ext cx="1000318" cy="1015410"/>
          </a:xfrm>
          <a:prstGeom prst="rect">
            <a:avLst/>
          </a:prstGeom>
        </p:spPr>
      </p:pic>
      <p:sp>
        <p:nvSpPr>
          <p:cNvPr id="17" name="TextBox 17"/>
          <p:cNvSpPr txBox="1"/>
          <p:nvPr/>
        </p:nvSpPr>
        <p:spPr>
          <a:xfrm>
            <a:off x="6500452" y="762961"/>
            <a:ext cx="1575062" cy="177795"/>
          </a:xfrm>
          <a:prstGeom prst="rect">
            <a:avLst/>
          </a:prstGeom>
        </p:spPr>
        <p:txBody>
          <a:bodyPr lIns="0" tIns="0" rIns="0" bIns="0" rtlCol="0" anchor="t">
            <a:spAutoFit/>
          </a:bodyPr>
          <a:lstStyle/>
          <a:p>
            <a:pPr algn="ctr">
              <a:lnSpc>
                <a:spcPts val="1299"/>
              </a:lnSpc>
              <a:spcBef>
                <a:spcPct val="0"/>
              </a:spcBef>
            </a:pPr>
            <a:r>
              <a:rPr lang="en-US" sz="1624">
                <a:solidFill>
                  <a:srgbClr val="A134F6"/>
                </a:solidFill>
                <a:latin typeface="Times Neue Roman"/>
              </a:rPr>
              <a:t>C. TUJUAN</a:t>
            </a:r>
          </a:p>
        </p:txBody>
      </p:sp>
      <p:sp>
        <p:nvSpPr>
          <p:cNvPr id="18" name="TextBox 18"/>
          <p:cNvSpPr txBox="1"/>
          <p:nvPr/>
        </p:nvSpPr>
        <p:spPr>
          <a:xfrm>
            <a:off x="631040" y="325243"/>
            <a:ext cx="1779586" cy="371043"/>
          </a:xfrm>
          <a:prstGeom prst="rect">
            <a:avLst/>
          </a:prstGeom>
        </p:spPr>
        <p:txBody>
          <a:bodyPr lIns="0" tIns="0" rIns="0" bIns="0" rtlCol="0" anchor="t">
            <a:spAutoFit/>
          </a:bodyPr>
          <a:lstStyle/>
          <a:p>
            <a:pPr algn="ctr">
              <a:lnSpc>
                <a:spcPts val="2693"/>
              </a:lnSpc>
              <a:spcBef>
                <a:spcPct val="0"/>
              </a:spcBef>
            </a:pPr>
            <a:r>
              <a:rPr lang="en-US" sz="3366" dirty="0">
                <a:solidFill>
                  <a:schemeClr val="accent4"/>
                </a:solidFill>
                <a:latin typeface="Times Neue Roman"/>
                <a:hlinkClick r:id="rId17" action="ppaction://hlinksldjump">
                  <a:extLst>
                    <a:ext uri="{A12FA001-AC4F-418D-AE19-62706E023703}">
                      <ahyp:hlinkClr xmlns:ahyp="http://schemas.microsoft.com/office/drawing/2018/hyperlinkcolor" val="tx"/>
                    </a:ext>
                  </a:extLst>
                </a:hlinkClick>
              </a:rPr>
              <a:t>HOME</a:t>
            </a:r>
            <a:endParaRPr lang="en-US" sz="3366" dirty="0">
              <a:solidFill>
                <a:schemeClr val="accent4"/>
              </a:solidFill>
              <a:latin typeface="Times Neue Roman"/>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3584" y="2835998"/>
            <a:ext cx="9946832" cy="6781931"/>
          </a:xfrm>
          <a:prstGeom prst="rect">
            <a:avLst/>
          </a:prstGeom>
        </p:spPr>
      </p:pic>
      <p:pic>
        <p:nvPicPr>
          <p:cNvPr id="3" name="Picture 3"/>
          <p:cNvPicPr>
            <a:picLocks noChangeAspect="1"/>
          </p:cNvPicPr>
          <p:nvPr/>
        </p:nvPicPr>
        <p:blipFill>
          <a:blip r:embed="rId5"/>
          <a:srcRect/>
          <a:stretch>
            <a:fillRect/>
          </a:stretch>
        </p:blipFill>
        <p:spPr>
          <a:xfrm rot="-10717742">
            <a:off x="-112212" y="-383535"/>
            <a:ext cx="5034078" cy="3366539"/>
          </a:xfrm>
          <a:prstGeom prst="rect">
            <a:avLst/>
          </a:prstGeom>
        </p:spPr>
      </p:pic>
      <p:pic>
        <p:nvPicPr>
          <p:cNvPr id="4" name="Picture 4"/>
          <p:cNvPicPr>
            <a:picLocks noChangeAspect="1"/>
          </p:cNvPicPr>
          <p:nvPr/>
        </p:nvPicPr>
        <p:blipFill>
          <a:blip r:embed="rId6"/>
          <a:srcRect t="1417" b="1417"/>
          <a:stretch>
            <a:fillRect/>
          </a:stretch>
        </p:blipFill>
        <p:spPr>
          <a:xfrm rot="-10717742">
            <a:off x="4140035" y="-312641"/>
            <a:ext cx="4962792" cy="3224751"/>
          </a:xfrm>
          <a:prstGeom prst="rect">
            <a:avLst/>
          </a:prstGeom>
        </p:spPr>
      </p:pic>
      <p:pic>
        <p:nvPicPr>
          <p:cNvPr id="5" name="Picture 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164249" y="-19265"/>
            <a:ext cx="860077" cy="838575"/>
          </a:xfrm>
          <a:prstGeom prst="rect">
            <a:avLst/>
          </a:prstGeom>
        </p:spPr>
      </p:pic>
      <p:pic>
        <p:nvPicPr>
          <p:cNvPr id="6" name="Picture 6">
            <a:hlinkClick r:id="rId9" action="ppaction://hlinksldjump"/>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87534" y="104080"/>
            <a:ext cx="2459679" cy="678074"/>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87534" y="917667"/>
            <a:ext cx="1002052" cy="948192"/>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303650" y="1930863"/>
            <a:ext cx="2454937" cy="2971180"/>
          </a:xfrm>
          <a:prstGeom prst="rect">
            <a:avLst/>
          </a:prstGeom>
        </p:spPr>
      </p:pic>
      <p:pic>
        <p:nvPicPr>
          <p:cNvPr id="9" name="Picture 9"/>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2566220" y="921429"/>
            <a:ext cx="3867560" cy="1340754"/>
          </a:xfrm>
          <a:prstGeom prst="rect">
            <a:avLst/>
          </a:prstGeom>
        </p:spPr>
      </p:pic>
      <p:sp>
        <p:nvSpPr>
          <p:cNvPr id="10" name="TextBox 10"/>
          <p:cNvSpPr txBox="1"/>
          <p:nvPr/>
        </p:nvSpPr>
        <p:spPr>
          <a:xfrm>
            <a:off x="3382677" y="4420345"/>
            <a:ext cx="2517174" cy="273793"/>
          </a:xfrm>
          <a:prstGeom prst="rect">
            <a:avLst/>
          </a:prstGeom>
        </p:spPr>
        <p:txBody>
          <a:bodyPr lIns="0" tIns="0" rIns="0" bIns="0" rtlCol="0" anchor="t">
            <a:spAutoFit/>
          </a:bodyPr>
          <a:lstStyle/>
          <a:p>
            <a:pPr algn="ctr">
              <a:lnSpc>
                <a:spcPts val="2089"/>
              </a:lnSpc>
              <a:spcBef>
                <a:spcPct val="0"/>
              </a:spcBef>
            </a:pPr>
            <a:r>
              <a:rPr lang="en-US" sz="2321" dirty="0">
                <a:solidFill>
                  <a:schemeClr val="accent3">
                    <a:lumMod val="60000"/>
                    <a:lumOff val="40000"/>
                  </a:schemeClr>
                </a:solidFill>
                <a:latin typeface="Algerian" panose="04020705040A02060702" pitchFamily="82" charset="0"/>
                <a:hlinkClick r:id="rId18" action="ppaction://hlinksldjump">
                  <a:extLst>
                    <a:ext uri="{A12FA001-AC4F-418D-AE19-62706E023703}">
                      <ahyp:hlinkClr xmlns:ahyp="http://schemas.microsoft.com/office/drawing/2018/hyperlinkcolor" val="tx"/>
                    </a:ext>
                  </a:extLst>
                </a:hlinkClick>
              </a:rPr>
              <a:t>QUIZ</a:t>
            </a:r>
            <a:endParaRPr lang="en-US" sz="2321" dirty="0">
              <a:solidFill>
                <a:schemeClr val="accent3">
                  <a:lumMod val="60000"/>
                  <a:lumOff val="40000"/>
                </a:schemeClr>
              </a:solidFill>
              <a:latin typeface="Algerian" panose="04020705040A02060702" pitchFamily="82" charset="0"/>
            </a:endParaRPr>
          </a:p>
        </p:txBody>
      </p:sp>
      <p:pic>
        <p:nvPicPr>
          <p:cNvPr id="11" name="Picture 11"/>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7551341" y="2364526"/>
            <a:ext cx="1352331" cy="2675474"/>
          </a:xfrm>
          <a:prstGeom prst="rect">
            <a:avLst/>
          </a:prstGeom>
        </p:spPr>
      </p:pic>
      <p:pic>
        <p:nvPicPr>
          <p:cNvPr id="12" name="Picture 12">
            <a:hlinkClick r:id="rId21" action="ppaction://hlinksldjump"/>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6632570" y="187991"/>
            <a:ext cx="2186434" cy="926253"/>
          </a:xfrm>
          <a:prstGeom prst="rect">
            <a:avLst/>
          </a:prstGeom>
        </p:spPr>
      </p:pic>
      <p:sp>
        <p:nvSpPr>
          <p:cNvPr id="13" name="TextBox 13"/>
          <p:cNvSpPr txBox="1"/>
          <p:nvPr/>
        </p:nvSpPr>
        <p:spPr>
          <a:xfrm>
            <a:off x="763286" y="339254"/>
            <a:ext cx="1508174" cy="327975"/>
          </a:xfrm>
          <a:prstGeom prst="rect">
            <a:avLst/>
          </a:prstGeom>
        </p:spPr>
        <p:txBody>
          <a:bodyPr lIns="0" tIns="0" rIns="0" bIns="0" rtlCol="0" anchor="t">
            <a:spAutoFit/>
          </a:bodyPr>
          <a:lstStyle/>
          <a:p>
            <a:pPr algn="ctr">
              <a:lnSpc>
                <a:spcPts val="2400"/>
              </a:lnSpc>
              <a:spcBef>
                <a:spcPct val="0"/>
              </a:spcBef>
            </a:pPr>
            <a:r>
              <a:rPr lang="en-US" sz="3001" dirty="0">
                <a:solidFill>
                  <a:schemeClr val="accent4"/>
                </a:solidFill>
                <a:latin typeface="Times Neue Roman"/>
                <a:hlinkClick r:id="rId9" action="ppaction://hlinksldjump">
                  <a:extLst>
                    <a:ext uri="{A12FA001-AC4F-418D-AE19-62706E023703}">
                      <ahyp:hlinkClr xmlns:ahyp="http://schemas.microsoft.com/office/drawing/2018/hyperlinkcolor" val="tx"/>
                    </a:ext>
                  </a:extLst>
                </a:hlinkClick>
              </a:rPr>
              <a:t>HOME</a:t>
            </a:r>
            <a:endParaRPr lang="en-US" sz="3001" dirty="0">
              <a:solidFill>
                <a:schemeClr val="accent4"/>
              </a:solidFill>
              <a:latin typeface="Times Neue Roman"/>
            </a:endParaRPr>
          </a:p>
        </p:txBody>
      </p:sp>
      <p:sp>
        <p:nvSpPr>
          <p:cNvPr id="14" name="TextBox 14"/>
          <p:cNvSpPr txBox="1"/>
          <p:nvPr/>
        </p:nvSpPr>
        <p:spPr>
          <a:xfrm>
            <a:off x="3570816" y="2948906"/>
            <a:ext cx="2140896" cy="278936"/>
          </a:xfrm>
          <a:prstGeom prst="rect">
            <a:avLst/>
          </a:prstGeom>
        </p:spPr>
        <p:txBody>
          <a:bodyPr lIns="0" tIns="0" rIns="0" bIns="0" rtlCol="0" anchor="t">
            <a:spAutoFit/>
          </a:bodyPr>
          <a:lstStyle/>
          <a:p>
            <a:pPr algn="ctr">
              <a:lnSpc>
                <a:spcPts val="2089"/>
              </a:lnSpc>
              <a:spcBef>
                <a:spcPct val="0"/>
              </a:spcBef>
            </a:pPr>
            <a:r>
              <a:rPr lang="en-US" sz="2321" dirty="0">
                <a:solidFill>
                  <a:schemeClr val="accent3">
                    <a:lumMod val="60000"/>
                    <a:lumOff val="40000"/>
                  </a:schemeClr>
                </a:solidFill>
                <a:latin typeface="Algerian" panose="04020705040A02060702" pitchFamily="82" charset="0"/>
                <a:ea typeface="Tahoma" panose="020B0604030504040204" pitchFamily="34" charset="0"/>
                <a:cs typeface="Tahoma" panose="020B0604030504040204" pitchFamily="34" charset="0"/>
                <a:hlinkClick r:id="rId24" action="ppaction://hlinksldjump">
                  <a:extLst>
                    <a:ext uri="{A12FA001-AC4F-418D-AE19-62706E023703}">
                      <ahyp:hlinkClr xmlns:ahyp="http://schemas.microsoft.com/office/drawing/2018/hyperlinkcolor" val="tx"/>
                    </a:ext>
                  </a:extLst>
                </a:hlinkClick>
              </a:rPr>
              <a:t>MATERI</a:t>
            </a:r>
            <a:endParaRPr lang="en-US" sz="2321" dirty="0">
              <a:solidFill>
                <a:schemeClr val="accent3">
                  <a:lumMod val="60000"/>
                  <a:lumOff val="40000"/>
                </a:schemeClr>
              </a:solidFill>
              <a:latin typeface="Algerian" panose="04020705040A02060702" pitchFamily="82" charset="0"/>
              <a:ea typeface="Tahoma" panose="020B0604030504040204" pitchFamily="34" charset="0"/>
              <a:cs typeface="Tahoma" panose="020B0604030504040204" pitchFamily="34" charset="0"/>
            </a:endParaRPr>
          </a:p>
        </p:txBody>
      </p:sp>
      <p:sp>
        <p:nvSpPr>
          <p:cNvPr id="15" name="TextBox 15"/>
          <p:cNvSpPr txBox="1"/>
          <p:nvPr/>
        </p:nvSpPr>
        <p:spPr>
          <a:xfrm>
            <a:off x="3551688" y="1746154"/>
            <a:ext cx="2085199" cy="317840"/>
          </a:xfrm>
          <a:prstGeom prst="rect">
            <a:avLst/>
          </a:prstGeom>
        </p:spPr>
        <p:txBody>
          <a:bodyPr lIns="0" tIns="0" rIns="0" bIns="0" rtlCol="0" anchor="t">
            <a:spAutoFit/>
          </a:bodyPr>
          <a:lstStyle/>
          <a:p>
            <a:pPr algn="ctr">
              <a:lnSpc>
                <a:spcPts val="2052"/>
              </a:lnSpc>
            </a:pPr>
            <a:r>
              <a:rPr lang="en-US" sz="3421">
                <a:solidFill>
                  <a:srgbClr val="FF1616"/>
                </a:solidFill>
                <a:latin typeface="Times Neue Roman"/>
              </a:rPr>
              <a:t>MENU</a:t>
            </a:r>
          </a:p>
        </p:txBody>
      </p:sp>
      <p:sp>
        <p:nvSpPr>
          <p:cNvPr id="16" name="TextBox 16"/>
          <p:cNvSpPr txBox="1"/>
          <p:nvPr/>
        </p:nvSpPr>
        <p:spPr>
          <a:xfrm>
            <a:off x="3335701" y="3759413"/>
            <a:ext cx="2517174" cy="247825"/>
          </a:xfrm>
          <a:prstGeom prst="rect">
            <a:avLst/>
          </a:prstGeom>
        </p:spPr>
        <p:txBody>
          <a:bodyPr lIns="0" tIns="0" rIns="0" bIns="0" rtlCol="0" anchor="t">
            <a:spAutoFit/>
          </a:bodyPr>
          <a:lstStyle/>
          <a:p>
            <a:pPr algn="ctr">
              <a:lnSpc>
                <a:spcPts val="1893"/>
              </a:lnSpc>
              <a:spcBef>
                <a:spcPct val="0"/>
              </a:spcBef>
            </a:pPr>
            <a:r>
              <a:rPr lang="en-US" sz="2103" dirty="0">
                <a:solidFill>
                  <a:schemeClr val="accent3">
                    <a:lumMod val="60000"/>
                    <a:lumOff val="40000"/>
                  </a:schemeClr>
                </a:solidFill>
                <a:latin typeface="Algerian" panose="04020705040A02060702" pitchFamily="82" charset="0"/>
                <a:hlinkClick r:id="rId25" action="ppaction://hlinksldjump">
                  <a:extLst>
                    <a:ext uri="{A12FA001-AC4F-418D-AE19-62706E023703}">
                      <ahyp:hlinkClr xmlns:ahyp="http://schemas.microsoft.com/office/drawing/2018/hyperlinkcolor" val="tx"/>
                    </a:ext>
                  </a:extLst>
                </a:hlinkClick>
              </a:rPr>
              <a:t>VIDEO MATERI</a:t>
            </a:r>
            <a:endParaRPr lang="en-US" sz="2103" dirty="0">
              <a:solidFill>
                <a:schemeClr val="accent3">
                  <a:lumMod val="60000"/>
                  <a:lumOff val="40000"/>
                </a:schemeClr>
              </a:solidFill>
              <a:latin typeface="Algerian" panose="04020705040A02060702" pitchFamily="82" charset="0"/>
            </a:endParaRPr>
          </a:p>
        </p:txBody>
      </p:sp>
      <p:pic>
        <p:nvPicPr>
          <p:cNvPr id="17" name="Picture 17"/>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0" y="2364526"/>
            <a:ext cx="1352331" cy="2675474"/>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10717742">
            <a:off x="-155302" y="-372016"/>
            <a:ext cx="5092419" cy="3405555"/>
          </a:xfrm>
          <a:prstGeom prst="rect">
            <a:avLst/>
          </a:prstGeom>
        </p:spPr>
      </p:pic>
      <p:pic>
        <p:nvPicPr>
          <p:cNvPr id="3" name="Picture 3"/>
          <p:cNvPicPr>
            <a:picLocks noChangeAspect="1"/>
          </p:cNvPicPr>
          <p:nvPr/>
        </p:nvPicPr>
        <p:blipFill>
          <a:blip r:embed="rId4"/>
          <a:srcRect/>
          <a:stretch>
            <a:fillRect/>
          </a:stretch>
        </p:blipFill>
        <p:spPr>
          <a:xfrm rot="-10717742">
            <a:off x="3874876" y="-370970"/>
            <a:ext cx="5180509" cy="3464466"/>
          </a:xfrm>
          <a:prstGeom prst="rect">
            <a:avLst/>
          </a:prstGeom>
        </p:spPr>
      </p:pic>
      <p:pic>
        <p:nvPicPr>
          <p:cNvPr id="4" name="Picture 4">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9373" y="231502"/>
            <a:ext cx="2401165" cy="661943"/>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7335" y="1022977"/>
            <a:ext cx="1111196" cy="1051469"/>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924857" y="467890"/>
            <a:ext cx="3295954" cy="1142597"/>
          </a:xfrm>
          <a:prstGeom prst="rect">
            <a:avLst/>
          </a:prstGeom>
        </p:spPr>
      </p:pic>
      <p:pic>
        <p:nvPicPr>
          <p:cNvPr id="7" name="Picture 7"/>
          <p:cNvPicPr>
            <a:picLocks noChangeAspect="1"/>
          </p:cNvPicPr>
          <p:nvPr/>
        </p:nvPicPr>
        <p:blipFill>
          <a:blip r:embed="rId12"/>
          <a:srcRect t="1236" b="1236"/>
          <a:stretch>
            <a:fillRect/>
          </a:stretch>
        </p:blipFill>
        <p:spPr>
          <a:xfrm>
            <a:off x="752854" y="3042206"/>
            <a:ext cx="3196214" cy="1844411"/>
          </a:xfrm>
          <a:prstGeom prst="rect">
            <a:avLst/>
          </a:prstGeom>
        </p:spPr>
      </p:pic>
      <p:pic>
        <p:nvPicPr>
          <p:cNvPr id="8" name="Picture 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66424">
            <a:off x="1062915" y="2164748"/>
            <a:ext cx="2655984" cy="618120"/>
          </a:xfrm>
          <a:prstGeom prst="rect">
            <a:avLst/>
          </a:prstGeom>
        </p:spPr>
      </p:pic>
      <p:pic>
        <p:nvPicPr>
          <p:cNvPr id="9" name="Picture 9"/>
          <p:cNvPicPr>
            <a:picLocks noChangeAspect="1"/>
          </p:cNvPicPr>
          <p:nvPr/>
        </p:nvPicPr>
        <p:blipFill>
          <a:blip r:embed="rId15"/>
          <a:srcRect t="749" b="1401"/>
          <a:stretch>
            <a:fillRect/>
          </a:stretch>
        </p:blipFill>
        <p:spPr>
          <a:xfrm>
            <a:off x="4230406" y="2566607"/>
            <a:ext cx="4469449" cy="2416243"/>
          </a:xfrm>
          <a:prstGeom prst="rect">
            <a:avLst/>
          </a:prstGeom>
        </p:spPr>
      </p:pic>
      <p:pic>
        <p:nvPicPr>
          <p:cNvPr id="10" name="Picture 10">
            <a:hlinkClick r:id="rId16" action="ppaction://hlinksldjump"/>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4373228" y="1855358"/>
            <a:ext cx="399212" cy="399212"/>
          </a:xfrm>
          <a:prstGeom prst="rect">
            <a:avLst/>
          </a:prstGeom>
        </p:spPr>
      </p:pic>
      <p:pic>
        <p:nvPicPr>
          <p:cNvPr id="11" name="Picture 11"/>
          <p:cNvPicPr>
            <a:picLocks noChangeAspect="1"/>
          </p:cNvPicPr>
          <p:nvPr/>
        </p:nvPicPr>
        <p:blipFill>
          <a:blip r:embed="rId19"/>
          <a:srcRect/>
          <a:stretch>
            <a:fillRect/>
          </a:stretch>
        </p:blipFill>
        <p:spPr>
          <a:xfrm>
            <a:off x="8082082" y="1548712"/>
            <a:ext cx="827836" cy="827395"/>
          </a:xfrm>
          <a:prstGeom prst="rect">
            <a:avLst/>
          </a:prstGeom>
        </p:spPr>
      </p:pic>
      <p:pic>
        <p:nvPicPr>
          <p:cNvPr id="12" name="Picture 12"/>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6465131" y="101849"/>
            <a:ext cx="1843598" cy="1583190"/>
          </a:xfrm>
          <a:prstGeom prst="rect">
            <a:avLst/>
          </a:prstGeom>
        </p:spPr>
      </p:pic>
      <p:sp>
        <p:nvSpPr>
          <p:cNvPr id="13" name="TextBox 13"/>
          <p:cNvSpPr txBox="1"/>
          <p:nvPr/>
        </p:nvSpPr>
        <p:spPr>
          <a:xfrm>
            <a:off x="608950" y="467979"/>
            <a:ext cx="1742010" cy="260649"/>
          </a:xfrm>
          <a:prstGeom prst="rect">
            <a:avLst/>
          </a:prstGeom>
        </p:spPr>
        <p:txBody>
          <a:bodyPr lIns="0" tIns="0" rIns="0" bIns="0" rtlCol="0" anchor="t">
            <a:spAutoFit/>
          </a:bodyPr>
          <a:lstStyle/>
          <a:p>
            <a:pPr algn="ctr">
              <a:lnSpc>
                <a:spcPts val="1926"/>
              </a:lnSpc>
              <a:spcBef>
                <a:spcPct val="0"/>
              </a:spcBef>
            </a:pPr>
            <a:r>
              <a:rPr lang="en-US" sz="2407" dirty="0">
                <a:solidFill>
                  <a:schemeClr val="accent4">
                    <a:lumMod val="50000"/>
                  </a:schemeClr>
                </a:solidFill>
                <a:latin typeface="Times Neue Roman"/>
                <a:hlinkClick r:id="rId5" action="ppaction://hlinksldjump">
                  <a:extLst>
                    <a:ext uri="{A12FA001-AC4F-418D-AE19-62706E023703}">
                      <ahyp:hlinkClr xmlns:ahyp="http://schemas.microsoft.com/office/drawing/2018/hyperlinkcolor" val="tx"/>
                    </a:ext>
                  </a:extLst>
                </a:hlinkClick>
              </a:rPr>
              <a:t>HOME</a:t>
            </a:r>
            <a:endParaRPr lang="en-US" sz="2407" dirty="0">
              <a:solidFill>
                <a:schemeClr val="accent4">
                  <a:lumMod val="50000"/>
                </a:schemeClr>
              </a:solidFill>
              <a:latin typeface="Times Neue Roman"/>
            </a:endParaRPr>
          </a:p>
        </p:txBody>
      </p:sp>
      <p:sp>
        <p:nvSpPr>
          <p:cNvPr id="14" name="TextBox 14"/>
          <p:cNvSpPr txBox="1"/>
          <p:nvPr/>
        </p:nvSpPr>
        <p:spPr>
          <a:xfrm>
            <a:off x="3530235" y="1081522"/>
            <a:ext cx="2085199" cy="279741"/>
          </a:xfrm>
          <a:prstGeom prst="rect">
            <a:avLst/>
          </a:prstGeom>
        </p:spPr>
        <p:txBody>
          <a:bodyPr lIns="0" tIns="0" rIns="0" bIns="0" rtlCol="0" anchor="t">
            <a:spAutoFit/>
          </a:bodyPr>
          <a:lstStyle/>
          <a:p>
            <a:pPr algn="ctr">
              <a:lnSpc>
                <a:spcPts val="1752"/>
              </a:lnSpc>
            </a:pPr>
            <a:r>
              <a:rPr lang="en-US" sz="2921">
                <a:solidFill>
                  <a:srgbClr val="FF1616"/>
                </a:solidFill>
                <a:latin typeface="Times Neue Roman"/>
              </a:rPr>
              <a:t>MATERI</a:t>
            </a:r>
          </a:p>
        </p:txBody>
      </p:sp>
      <p:sp>
        <p:nvSpPr>
          <p:cNvPr id="15" name="TextBox 15"/>
          <p:cNvSpPr txBox="1"/>
          <p:nvPr/>
        </p:nvSpPr>
        <p:spPr>
          <a:xfrm>
            <a:off x="6664092" y="764477"/>
            <a:ext cx="1445675" cy="274712"/>
          </a:xfrm>
          <a:prstGeom prst="rect">
            <a:avLst/>
          </a:prstGeom>
        </p:spPr>
        <p:txBody>
          <a:bodyPr lIns="0" tIns="0" rIns="0" bIns="0" rtlCol="0" anchor="t">
            <a:spAutoFit/>
          </a:bodyPr>
          <a:lstStyle/>
          <a:p>
            <a:pPr algn="ctr">
              <a:lnSpc>
                <a:spcPts val="1926"/>
              </a:lnSpc>
              <a:spcBef>
                <a:spcPct val="0"/>
              </a:spcBef>
            </a:pPr>
            <a:r>
              <a:rPr lang="en-US" sz="2407">
                <a:solidFill>
                  <a:srgbClr val="A134F6"/>
                </a:solidFill>
                <a:latin typeface="Times Neue Roman"/>
              </a:rPr>
              <a:t>MENU</a:t>
            </a:r>
          </a:p>
        </p:txBody>
      </p:sp>
      <p:sp>
        <p:nvSpPr>
          <p:cNvPr id="16" name="TextBox 16"/>
          <p:cNvSpPr txBox="1"/>
          <p:nvPr/>
        </p:nvSpPr>
        <p:spPr>
          <a:xfrm>
            <a:off x="4503548" y="2857777"/>
            <a:ext cx="3923166" cy="1805327"/>
          </a:xfrm>
          <a:prstGeom prst="rect">
            <a:avLst/>
          </a:prstGeom>
        </p:spPr>
        <p:txBody>
          <a:bodyPr lIns="0" tIns="0" rIns="0" bIns="0" rtlCol="0" anchor="t">
            <a:spAutoFit/>
          </a:bodyPr>
          <a:lstStyle/>
          <a:p>
            <a:pPr algn="ctr">
              <a:lnSpc>
                <a:spcPts val="2086"/>
              </a:lnSpc>
            </a:pPr>
            <a:r>
              <a:rPr lang="en-US" sz="1490">
                <a:solidFill>
                  <a:srgbClr val="000000"/>
                </a:solidFill>
                <a:latin typeface="Open Sans Extra Bold"/>
              </a:rPr>
              <a:t>Kerak telor dibuat dari bahan seperti, beras ketan putih, telur ayam atau bebek, ebi yang disangrai kering sampai menjadi serundeng, lalu ditambah bawang goreng, kemudian diberi bumbu halus seperti kelapa sangrai dan lainnya. </a:t>
            </a:r>
          </a:p>
        </p:txBody>
      </p:sp>
      <p:sp>
        <p:nvSpPr>
          <p:cNvPr id="17" name="TextBox 17"/>
          <p:cNvSpPr txBox="1"/>
          <p:nvPr/>
        </p:nvSpPr>
        <p:spPr>
          <a:xfrm>
            <a:off x="1500356" y="2394995"/>
            <a:ext cx="1781103" cy="230961"/>
          </a:xfrm>
          <a:prstGeom prst="rect">
            <a:avLst/>
          </a:prstGeom>
        </p:spPr>
        <p:txBody>
          <a:bodyPr lIns="0" tIns="0" rIns="0" bIns="0" rtlCol="0" anchor="t">
            <a:spAutoFit/>
          </a:bodyPr>
          <a:lstStyle/>
          <a:p>
            <a:pPr algn="ctr">
              <a:lnSpc>
                <a:spcPts val="1969"/>
              </a:lnSpc>
            </a:pPr>
            <a:r>
              <a:rPr lang="en-US" sz="1407">
                <a:solidFill>
                  <a:srgbClr val="000000"/>
                </a:solidFill>
                <a:latin typeface="Open Sans"/>
              </a:rPr>
              <a:t>1. KERAK TELOR</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10717742">
            <a:off x="-155302" y="-372016"/>
            <a:ext cx="5092419" cy="3405555"/>
          </a:xfrm>
          <a:prstGeom prst="rect">
            <a:avLst/>
          </a:prstGeom>
        </p:spPr>
      </p:pic>
      <p:pic>
        <p:nvPicPr>
          <p:cNvPr id="3" name="Picture 3"/>
          <p:cNvPicPr>
            <a:picLocks noChangeAspect="1"/>
          </p:cNvPicPr>
          <p:nvPr/>
        </p:nvPicPr>
        <p:blipFill>
          <a:blip r:embed="rId4"/>
          <a:srcRect/>
          <a:stretch>
            <a:fillRect/>
          </a:stretch>
        </p:blipFill>
        <p:spPr>
          <a:xfrm rot="-10717742">
            <a:off x="3874876" y="-370970"/>
            <a:ext cx="5180509" cy="3464466"/>
          </a:xfrm>
          <a:prstGeom prst="rect">
            <a:avLst/>
          </a:prstGeom>
        </p:spPr>
      </p:pic>
      <p:pic>
        <p:nvPicPr>
          <p:cNvPr id="4" name="Picture 4">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4800" y="242673"/>
            <a:ext cx="2401165" cy="661943"/>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7335" y="1022977"/>
            <a:ext cx="1111196" cy="1051469"/>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903598" y="303356"/>
            <a:ext cx="3192805" cy="1106839"/>
          </a:xfrm>
          <a:prstGeom prst="rect">
            <a:avLst/>
          </a:prstGeom>
        </p:spPr>
      </p:pic>
      <p:pic>
        <p:nvPicPr>
          <p:cNvPr id="7" name="Picture 7"/>
          <p:cNvPicPr>
            <a:picLocks noChangeAspect="1"/>
          </p:cNvPicPr>
          <p:nvPr/>
        </p:nvPicPr>
        <p:blipFill>
          <a:blip r:embed="rId12"/>
          <a:srcRect t="20809" b="20809"/>
          <a:stretch>
            <a:fillRect/>
          </a:stretch>
        </p:blipFill>
        <p:spPr>
          <a:xfrm>
            <a:off x="608950" y="3021227"/>
            <a:ext cx="3225223" cy="1841804"/>
          </a:xfrm>
          <a:prstGeom prst="rect">
            <a:avLst/>
          </a:prstGeom>
        </p:spPr>
      </p:pic>
      <p:pic>
        <p:nvPicPr>
          <p:cNvPr id="8" name="Picture 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810596" y="2236762"/>
            <a:ext cx="2505019" cy="582986"/>
          </a:xfrm>
          <a:prstGeom prst="rect">
            <a:avLst/>
          </a:prstGeom>
        </p:spPr>
      </p:pic>
      <p:pic>
        <p:nvPicPr>
          <p:cNvPr id="9" name="Picture 9"/>
          <p:cNvPicPr>
            <a:picLocks noChangeAspect="1"/>
          </p:cNvPicPr>
          <p:nvPr/>
        </p:nvPicPr>
        <p:blipFill>
          <a:blip r:embed="rId15"/>
          <a:srcRect t="687" b="687"/>
          <a:stretch>
            <a:fillRect/>
          </a:stretch>
        </p:blipFill>
        <p:spPr>
          <a:xfrm>
            <a:off x="4098622" y="2376107"/>
            <a:ext cx="4563955" cy="2486923"/>
          </a:xfrm>
          <a:prstGeom prst="rect">
            <a:avLst/>
          </a:prstGeom>
        </p:spPr>
      </p:pic>
      <p:pic>
        <p:nvPicPr>
          <p:cNvPr id="10" name="Picture 10">
            <a:hlinkClick r:id="rId16" action="ppaction://hlinksldjump"/>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5019537" y="1619745"/>
            <a:ext cx="399212" cy="399212"/>
          </a:xfrm>
          <a:prstGeom prst="rect">
            <a:avLst/>
          </a:prstGeom>
        </p:spPr>
      </p:pic>
      <p:sp>
        <p:nvSpPr>
          <p:cNvPr id="13" name="TextBox 13"/>
          <p:cNvSpPr txBox="1"/>
          <p:nvPr/>
        </p:nvSpPr>
        <p:spPr>
          <a:xfrm>
            <a:off x="608950" y="467979"/>
            <a:ext cx="1742010" cy="260649"/>
          </a:xfrm>
          <a:prstGeom prst="rect">
            <a:avLst/>
          </a:prstGeom>
        </p:spPr>
        <p:txBody>
          <a:bodyPr lIns="0" tIns="0" rIns="0" bIns="0" rtlCol="0" anchor="t">
            <a:spAutoFit/>
          </a:bodyPr>
          <a:lstStyle/>
          <a:p>
            <a:pPr algn="ctr">
              <a:lnSpc>
                <a:spcPts val="1926"/>
              </a:lnSpc>
              <a:spcBef>
                <a:spcPct val="0"/>
              </a:spcBef>
            </a:pPr>
            <a:r>
              <a:rPr lang="en-US" sz="2407" dirty="0">
                <a:solidFill>
                  <a:schemeClr val="accent4">
                    <a:lumMod val="50000"/>
                  </a:schemeClr>
                </a:solidFill>
                <a:latin typeface="Times Neue Roman"/>
                <a:hlinkClick r:id="rId5" action="ppaction://hlinksldjump">
                  <a:extLst>
                    <a:ext uri="{A12FA001-AC4F-418D-AE19-62706E023703}">
                      <ahyp:hlinkClr xmlns:ahyp="http://schemas.microsoft.com/office/drawing/2018/hyperlinkcolor" val="tx"/>
                    </a:ext>
                  </a:extLst>
                </a:hlinkClick>
              </a:rPr>
              <a:t>HOME</a:t>
            </a:r>
            <a:endParaRPr lang="en-US" sz="2407" dirty="0">
              <a:solidFill>
                <a:schemeClr val="accent4">
                  <a:lumMod val="50000"/>
                </a:schemeClr>
              </a:solidFill>
              <a:latin typeface="Times Neue Roman"/>
            </a:endParaRPr>
          </a:p>
        </p:txBody>
      </p:sp>
      <p:sp>
        <p:nvSpPr>
          <p:cNvPr id="14" name="TextBox 14"/>
          <p:cNvSpPr txBox="1"/>
          <p:nvPr/>
        </p:nvSpPr>
        <p:spPr>
          <a:xfrm>
            <a:off x="3483731" y="904616"/>
            <a:ext cx="2085199" cy="279741"/>
          </a:xfrm>
          <a:prstGeom prst="rect">
            <a:avLst/>
          </a:prstGeom>
        </p:spPr>
        <p:txBody>
          <a:bodyPr lIns="0" tIns="0" rIns="0" bIns="0" rtlCol="0" anchor="t">
            <a:spAutoFit/>
          </a:bodyPr>
          <a:lstStyle/>
          <a:p>
            <a:pPr algn="ctr">
              <a:lnSpc>
                <a:spcPts val="1752"/>
              </a:lnSpc>
            </a:pPr>
            <a:r>
              <a:rPr lang="en-US" sz="2921">
                <a:solidFill>
                  <a:srgbClr val="FF1616"/>
                </a:solidFill>
                <a:latin typeface="Times Neue Roman"/>
              </a:rPr>
              <a:t>MATERI</a:t>
            </a:r>
          </a:p>
        </p:txBody>
      </p:sp>
      <p:sp>
        <p:nvSpPr>
          <p:cNvPr id="16" name="TextBox 16"/>
          <p:cNvSpPr txBox="1"/>
          <p:nvPr/>
        </p:nvSpPr>
        <p:spPr>
          <a:xfrm>
            <a:off x="1100415" y="2405051"/>
            <a:ext cx="1925382" cy="256996"/>
          </a:xfrm>
          <a:prstGeom prst="rect">
            <a:avLst/>
          </a:prstGeom>
        </p:spPr>
        <p:txBody>
          <a:bodyPr lIns="0" tIns="0" rIns="0" bIns="0" rtlCol="0" anchor="t">
            <a:spAutoFit/>
          </a:bodyPr>
          <a:lstStyle/>
          <a:p>
            <a:pPr algn="ctr">
              <a:lnSpc>
                <a:spcPts val="2109"/>
              </a:lnSpc>
            </a:pPr>
            <a:r>
              <a:rPr lang="en-US" sz="1507">
                <a:solidFill>
                  <a:srgbClr val="000000"/>
                </a:solidFill>
                <a:latin typeface="Open Sans"/>
              </a:rPr>
              <a:t>2.SOTO BETAWI</a:t>
            </a:r>
          </a:p>
        </p:txBody>
      </p:sp>
      <p:sp>
        <p:nvSpPr>
          <p:cNvPr id="17" name="TextBox 17"/>
          <p:cNvSpPr txBox="1"/>
          <p:nvPr/>
        </p:nvSpPr>
        <p:spPr>
          <a:xfrm>
            <a:off x="4526330" y="2680371"/>
            <a:ext cx="3791341" cy="2182660"/>
          </a:xfrm>
          <a:prstGeom prst="rect">
            <a:avLst/>
          </a:prstGeom>
        </p:spPr>
        <p:txBody>
          <a:bodyPr lIns="0" tIns="0" rIns="0" bIns="0" rtlCol="0" anchor="t">
            <a:spAutoFit/>
          </a:bodyPr>
          <a:lstStyle/>
          <a:p>
            <a:pPr algn="ctr">
              <a:lnSpc>
                <a:spcPts val="2545"/>
              </a:lnSpc>
            </a:pPr>
            <a:r>
              <a:rPr lang="en-US" sz="1818">
                <a:solidFill>
                  <a:srgbClr val="000000"/>
                </a:solidFill>
                <a:latin typeface="Open Sans Extra Bold"/>
              </a:rPr>
              <a:t>Soto Betawi merupakan soto berkuah santan campur susu dengan isian daging sapi beserta jeroan dan organ sapi atau bisa juga ayam dan memiliki rasa gurih.</a:t>
            </a:r>
          </a:p>
          <a:p>
            <a:pPr algn="ctr">
              <a:lnSpc>
                <a:spcPts val="2545"/>
              </a:lnSpc>
            </a:pPr>
            <a:endParaRPr lang="en-US" sz="1818">
              <a:solidFill>
                <a:srgbClr val="000000"/>
              </a:solidFill>
              <a:latin typeface="Open Sans Extra Bold"/>
            </a:endParaRPr>
          </a:p>
        </p:txBody>
      </p:sp>
      <p:pic>
        <p:nvPicPr>
          <p:cNvPr id="18" name="Picture 18">
            <a:hlinkClick r:id="rId19" action="ppaction://hlinksldjump"/>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3573943" y="1619745"/>
            <a:ext cx="399212" cy="399212"/>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10717742">
            <a:off x="-155302" y="-372016"/>
            <a:ext cx="5092419" cy="3405555"/>
          </a:xfrm>
          <a:prstGeom prst="rect">
            <a:avLst/>
          </a:prstGeom>
        </p:spPr>
      </p:pic>
      <p:pic>
        <p:nvPicPr>
          <p:cNvPr id="3" name="Picture 3"/>
          <p:cNvPicPr>
            <a:picLocks noChangeAspect="1"/>
          </p:cNvPicPr>
          <p:nvPr/>
        </p:nvPicPr>
        <p:blipFill>
          <a:blip r:embed="rId4"/>
          <a:srcRect/>
          <a:stretch>
            <a:fillRect/>
          </a:stretch>
        </p:blipFill>
        <p:spPr>
          <a:xfrm rot="-10717742">
            <a:off x="3874876" y="-370970"/>
            <a:ext cx="5180509" cy="3464466"/>
          </a:xfrm>
          <a:prstGeom prst="rect">
            <a:avLst/>
          </a:prstGeom>
        </p:spPr>
      </p:pic>
      <p:pic>
        <p:nvPicPr>
          <p:cNvPr id="4" name="Picture 4">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9373" y="231502"/>
            <a:ext cx="2401165" cy="661943"/>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7335" y="1022977"/>
            <a:ext cx="1111196" cy="1051469"/>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903598" y="303356"/>
            <a:ext cx="3192805" cy="1106839"/>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10596" y="2236762"/>
            <a:ext cx="2505019" cy="582986"/>
          </a:xfrm>
          <a:prstGeom prst="rect">
            <a:avLst/>
          </a:prstGeom>
        </p:spPr>
      </p:pic>
      <p:pic>
        <p:nvPicPr>
          <p:cNvPr id="8" name="Picture 8"/>
          <p:cNvPicPr>
            <a:picLocks noChangeAspect="1"/>
          </p:cNvPicPr>
          <p:nvPr/>
        </p:nvPicPr>
        <p:blipFill>
          <a:blip r:embed="rId14"/>
          <a:srcRect t="687" b="687"/>
          <a:stretch>
            <a:fillRect/>
          </a:stretch>
        </p:blipFill>
        <p:spPr>
          <a:xfrm>
            <a:off x="4098622" y="2376107"/>
            <a:ext cx="4563955" cy="2486923"/>
          </a:xfrm>
          <a:prstGeom prst="rect">
            <a:avLst/>
          </a:prstGeom>
        </p:spPr>
      </p:pic>
      <p:pic>
        <p:nvPicPr>
          <p:cNvPr id="9" name="Picture 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019537" y="1619745"/>
            <a:ext cx="399212" cy="399212"/>
          </a:xfrm>
          <a:prstGeom prst="rect">
            <a:avLst/>
          </a:prstGeom>
        </p:spPr>
      </p:pic>
      <p:pic>
        <p:nvPicPr>
          <p:cNvPr id="12" name="Picture 12">
            <a:hlinkClick r:id="rId18"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3573943" y="1619745"/>
            <a:ext cx="399212" cy="399212"/>
          </a:xfrm>
          <a:prstGeom prst="rect">
            <a:avLst/>
          </a:prstGeom>
        </p:spPr>
      </p:pic>
      <p:pic>
        <p:nvPicPr>
          <p:cNvPr id="13" name="Picture 13"/>
          <p:cNvPicPr>
            <a:picLocks noChangeAspect="1"/>
          </p:cNvPicPr>
          <p:nvPr/>
        </p:nvPicPr>
        <p:blipFill>
          <a:blip r:embed="rId19"/>
          <a:srcRect l="1634" t="7330" b="7330"/>
          <a:stretch>
            <a:fillRect/>
          </a:stretch>
        </p:blipFill>
        <p:spPr>
          <a:xfrm>
            <a:off x="608950" y="2920604"/>
            <a:ext cx="3225223" cy="1841804"/>
          </a:xfrm>
          <a:prstGeom prst="rect">
            <a:avLst/>
          </a:prstGeom>
        </p:spPr>
      </p:pic>
      <p:sp>
        <p:nvSpPr>
          <p:cNvPr id="14" name="TextBox 14"/>
          <p:cNvSpPr txBox="1"/>
          <p:nvPr/>
        </p:nvSpPr>
        <p:spPr>
          <a:xfrm>
            <a:off x="608950" y="467979"/>
            <a:ext cx="1742010" cy="260649"/>
          </a:xfrm>
          <a:prstGeom prst="rect">
            <a:avLst/>
          </a:prstGeom>
        </p:spPr>
        <p:txBody>
          <a:bodyPr lIns="0" tIns="0" rIns="0" bIns="0" rtlCol="0" anchor="t">
            <a:spAutoFit/>
          </a:bodyPr>
          <a:lstStyle/>
          <a:p>
            <a:pPr algn="ctr">
              <a:lnSpc>
                <a:spcPts val="1926"/>
              </a:lnSpc>
              <a:spcBef>
                <a:spcPct val="0"/>
              </a:spcBef>
            </a:pPr>
            <a:r>
              <a:rPr lang="en-US" sz="2407" dirty="0">
                <a:solidFill>
                  <a:schemeClr val="accent4">
                    <a:lumMod val="50000"/>
                  </a:schemeClr>
                </a:solidFill>
                <a:latin typeface="Times Neue Roman"/>
                <a:hlinkClick r:id="rId5" action="ppaction://hlinksldjump">
                  <a:extLst>
                    <a:ext uri="{A12FA001-AC4F-418D-AE19-62706E023703}">
                      <ahyp:hlinkClr xmlns:ahyp="http://schemas.microsoft.com/office/drawing/2018/hyperlinkcolor" val="tx"/>
                    </a:ext>
                  </a:extLst>
                </a:hlinkClick>
              </a:rPr>
              <a:t>HOME</a:t>
            </a:r>
            <a:endParaRPr lang="en-US" sz="2407" dirty="0">
              <a:solidFill>
                <a:schemeClr val="accent4">
                  <a:lumMod val="50000"/>
                </a:schemeClr>
              </a:solidFill>
              <a:latin typeface="Times Neue Roman"/>
            </a:endParaRPr>
          </a:p>
        </p:txBody>
      </p:sp>
      <p:sp>
        <p:nvSpPr>
          <p:cNvPr id="15" name="TextBox 15"/>
          <p:cNvSpPr txBox="1"/>
          <p:nvPr/>
        </p:nvSpPr>
        <p:spPr>
          <a:xfrm>
            <a:off x="3483731" y="904616"/>
            <a:ext cx="2085199" cy="279741"/>
          </a:xfrm>
          <a:prstGeom prst="rect">
            <a:avLst/>
          </a:prstGeom>
        </p:spPr>
        <p:txBody>
          <a:bodyPr lIns="0" tIns="0" rIns="0" bIns="0" rtlCol="0" anchor="t">
            <a:spAutoFit/>
          </a:bodyPr>
          <a:lstStyle/>
          <a:p>
            <a:pPr algn="ctr">
              <a:lnSpc>
                <a:spcPts val="1752"/>
              </a:lnSpc>
            </a:pPr>
            <a:r>
              <a:rPr lang="en-US" sz="2921">
                <a:solidFill>
                  <a:srgbClr val="FF1616"/>
                </a:solidFill>
                <a:latin typeface="Times Neue Roman"/>
              </a:rPr>
              <a:t>MATERI</a:t>
            </a:r>
          </a:p>
        </p:txBody>
      </p:sp>
      <p:sp>
        <p:nvSpPr>
          <p:cNvPr id="17" name="TextBox 17"/>
          <p:cNvSpPr txBox="1"/>
          <p:nvPr/>
        </p:nvSpPr>
        <p:spPr>
          <a:xfrm>
            <a:off x="1100415" y="2405051"/>
            <a:ext cx="1925382" cy="256996"/>
          </a:xfrm>
          <a:prstGeom prst="rect">
            <a:avLst/>
          </a:prstGeom>
        </p:spPr>
        <p:txBody>
          <a:bodyPr lIns="0" tIns="0" rIns="0" bIns="0" rtlCol="0" anchor="t">
            <a:spAutoFit/>
          </a:bodyPr>
          <a:lstStyle/>
          <a:p>
            <a:pPr algn="ctr">
              <a:lnSpc>
                <a:spcPts val="2109"/>
              </a:lnSpc>
            </a:pPr>
            <a:r>
              <a:rPr lang="en-US" sz="1507">
                <a:solidFill>
                  <a:srgbClr val="000000"/>
                </a:solidFill>
                <a:latin typeface="Open Sans"/>
              </a:rPr>
              <a:t>3.Roti Buaya</a:t>
            </a:r>
          </a:p>
        </p:txBody>
      </p:sp>
      <p:sp>
        <p:nvSpPr>
          <p:cNvPr id="18" name="TextBox 18"/>
          <p:cNvSpPr txBox="1"/>
          <p:nvPr/>
        </p:nvSpPr>
        <p:spPr>
          <a:xfrm>
            <a:off x="4526330" y="2894073"/>
            <a:ext cx="3791341" cy="1868335"/>
          </a:xfrm>
          <a:prstGeom prst="rect">
            <a:avLst/>
          </a:prstGeom>
        </p:spPr>
        <p:txBody>
          <a:bodyPr lIns="0" tIns="0" rIns="0" bIns="0" rtlCol="0" anchor="t">
            <a:spAutoFit/>
          </a:bodyPr>
          <a:lstStyle/>
          <a:p>
            <a:pPr algn="ctr">
              <a:lnSpc>
                <a:spcPts val="2545"/>
              </a:lnSpc>
            </a:pPr>
            <a:r>
              <a:rPr lang="en-US" sz="1818">
                <a:solidFill>
                  <a:srgbClr val="000000"/>
                </a:solidFill>
                <a:latin typeface="Open Sans Extra Bold"/>
              </a:rPr>
              <a:t>Roti Buaya ini memiliki makna sebagai ungkapan kesetian pasangan menikah yang dipercaya masyarakat Betawi secara turun menurun</a:t>
            </a:r>
          </a:p>
          <a:p>
            <a:pPr algn="ctr">
              <a:lnSpc>
                <a:spcPts val="2545"/>
              </a:lnSpc>
            </a:pPr>
            <a:endParaRPr lang="en-US" sz="1818">
              <a:solidFill>
                <a:srgbClr val="000000"/>
              </a:solidFill>
              <a:latin typeface="Open Sans Extra Bold"/>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B9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10717742">
            <a:off x="-155302" y="-372016"/>
            <a:ext cx="5092419" cy="3405555"/>
          </a:xfrm>
          <a:prstGeom prst="rect">
            <a:avLst/>
          </a:prstGeom>
        </p:spPr>
      </p:pic>
      <p:pic>
        <p:nvPicPr>
          <p:cNvPr id="3" name="Picture 3"/>
          <p:cNvPicPr>
            <a:picLocks noChangeAspect="1"/>
          </p:cNvPicPr>
          <p:nvPr/>
        </p:nvPicPr>
        <p:blipFill>
          <a:blip r:embed="rId4"/>
          <a:srcRect/>
          <a:stretch>
            <a:fillRect/>
          </a:stretch>
        </p:blipFill>
        <p:spPr>
          <a:xfrm rot="-10717742">
            <a:off x="3874876" y="-370970"/>
            <a:ext cx="5180509" cy="3464466"/>
          </a:xfrm>
          <a:prstGeom prst="rect">
            <a:avLst/>
          </a:prstGeom>
        </p:spPr>
      </p:pic>
      <p:pic>
        <p:nvPicPr>
          <p:cNvPr id="4" name="Picture 4">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9373" y="231502"/>
            <a:ext cx="2401165" cy="661943"/>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7335" y="1022977"/>
            <a:ext cx="1111196" cy="1051469"/>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903598" y="303356"/>
            <a:ext cx="3192805" cy="1106839"/>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10596" y="2236762"/>
            <a:ext cx="2505019" cy="582986"/>
          </a:xfrm>
          <a:prstGeom prst="rect">
            <a:avLst/>
          </a:prstGeom>
        </p:spPr>
      </p:pic>
      <p:pic>
        <p:nvPicPr>
          <p:cNvPr id="8" name="Picture 8"/>
          <p:cNvPicPr>
            <a:picLocks noChangeAspect="1"/>
          </p:cNvPicPr>
          <p:nvPr/>
        </p:nvPicPr>
        <p:blipFill>
          <a:blip r:embed="rId14"/>
          <a:srcRect t="687" b="687"/>
          <a:stretch>
            <a:fillRect/>
          </a:stretch>
        </p:blipFill>
        <p:spPr>
          <a:xfrm>
            <a:off x="4098622" y="2376107"/>
            <a:ext cx="4563955" cy="2486923"/>
          </a:xfrm>
          <a:prstGeom prst="rect">
            <a:avLst/>
          </a:prstGeom>
        </p:spPr>
      </p:pic>
      <p:pic>
        <p:nvPicPr>
          <p:cNvPr id="9" name="Picture 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019537" y="1619745"/>
            <a:ext cx="399212" cy="399212"/>
          </a:xfrm>
          <a:prstGeom prst="rect">
            <a:avLst/>
          </a:prstGeom>
        </p:spPr>
      </p:pic>
      <p:pic>
        <p:nvPicPr>
          <p:cNvPr id="12" name="Picture 12">
            <a:hlinkClick r:id="rId18" action="ppaction://hlinksldjump"/>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3573943" y="1619745"/>
            <a:ext cx="399212" cy="399212"/>
          </a:xfrm>
          <a:prstGeom prst="rect">
            <a:avLst/>
          </a:prstGeom>
        </p:spPr>
      </p:pic>
      <p:pic>
        <p:nvPicPr>
          <p:cNvPr id="13" name="Picture 13"/>
          <p:cNvPicPr>
            <a:picLocks noChangeAspect="1"/>
          </p:cNvPicPr>
          <p:nvPr/>
        </p:nvPicPr>
        <p:blipFill>
          <a:blip r:embed="rId19"/>
          <a:srcRect t="12948" r="7722" b="22194"/>
          <a:stretch>
            <a:fillRect/>
          </a:stretch>
        </p:blipFill>
        <p:spPr>
          <a:xfrm>
            <a:off x="608950" y="2953098"/>
            <a:ext cx="3225223" cy="1841804"/>
          </a:xfrm>
          <a:prstGeom prst="rect">
            <a:avLst/>
          </a:prstGeom>
        </p:spPr>
      </p:pic>
      <p:sp>
        <p:nvSpPr>
          <p:cNvPr id="14" name="TextBox 14"/>
          <p:cNvSpPr txBox="1"/>
          <p:nvPr/>
        </p:nvSpPr>
        <p:spPr>
          <a:xfrm>
            <a:off x="608950" y="479369"/>
            <a:ext cx="1742010" cy="260649"/>
          </a:xfrm>
          <a:prstGeom prst="rect">
            <a:avLst/>
          </a:prstGeom>
        </p:spPr>
        <p:txBody>
          <a:bodyPr lIns="0" tIns="0" rIns="0" bIns="0" rtlCol="0" anchor="t">
            <a:spAutoFit/>
          </a:bodyPr>
          <a:lstStyle/>
          <a:p>
            <a:pPr algn="ctr">
              <a:lnSpc>
                <a:spcPts val="1926"/>
              </a:lnSpc>
              <a:spcBef>
                <a:spcPct val="0"/>
              </a:spcBef>
            </a:pPr>
            <a:r>
              <a:rPr lang="en-US" sz="2407" dirty="0">
                <a:solidFill>
                  <a:schemeClr val="accent4">
                    <a:lumMod val="50000"/>
                  </a:schemeClr>
                </a:solidFill>
                <a:latin typeface="Times Neue Roman"/>
                <a:hlinkClick r:id="rId5" action="ppaction://hlinksldjump">
                  <a:extLst>
                    <a:ext uri="{A12FA001-AC4F-418D-AE19-62706E023703}">
                      <ahyp:hlinkClr xmlns:ahyp="http://schemas.microsoft.com/office/drawing/2018/hyperlinkcolor" val="tx"/>
                    </a:ext>
                  </a:extLst>
                </a:hlinkClick>
              </a:rPr>
              <a:t>HOME</a:t>
            </a:r>
            <a:endParaRPr lang="en-US" sz="2407" dirty="0">
              <a:solidFill>
                <a:schemeClr val="accent4">
                  <a:lumMod val="50000"/>
                </a:schemeClr>
              </a:solidFill>
              <a:latin typeface="Times Neue Roman"/>
            </a:endParaRPr>
          </a:p>
        </p:txBody>
      </p:sp>
      <p:sp>
        <p:nvSpPr>
          <p:cNvPr id="15" name="TextBox 15"/>
          <p:cNvSpPr txBox="1"/>
          <p:nvPr/>
        </p:nvSpPr>
        <p:spPr>
          <a:xfrm>
            <a:off x="3483731" y="904616"/>
            <a:ext cx="2085199" cy="279741"/>
          </a:xfrm>
          <a:prstGeom prst="rect">
            <a:avLst/>
          </a:prstGeom>
        </p:spPr>
        <p:txBody>
          <a:bodyPr lIns="0" tIns="0" rIns="0" bIns="0" rtlCol="0" anchor="t">
            <a:spAutoFit/>
          </a:bodyPr>
          <a:lstStyle/>
          <a:p>
            <a:pPr algn="ctr">
              <a:lnSpc>
                <a:spcPts val="1752"/>
              </a:lnSpc>
            </a:pPr>
            <a:r>
              <a:rPr lang="en-US" sz="2921">
                <a:solidFill>
                  <a:srgbClr val="FF1616"/>
                </a:solidFill>
                <a:latin typeface="Times Neue Roman"/>
              </a:rPr>
              <a:t>MATERI</a:t>
            </a:r>
          </a:p>
        </p:txBody>
      </p:sp>
      <p:sp>
        <p:nvSpPr>
          <p:cNvPr id="17" name="TextBox 17"/>
          <p:cNvSpPr txBox="1"/>
          <p:nvPr/>
        </p:nvSpPr>
        <p:spPr>
          <a:xfrm>
            <a:off x="1100415" y="2405051"/>
            <a:ext cx="1925382" cy="256996"/>
          </a:xfrm>
          <a:prstGeom prst="rect">
            <a:avLst/>
          </a:prstGeom>
        </p:spPr>
        <p:txBody>
          <a:bodyPr lIns="0" tIns="0" rIns="0" bIns="0" rtlCol="0" anchor="t">
            <a:spAutoFit/>
          </a:bodyPr>
          <a:lstStyle/>
          <a:p>
            <a:pPr algn="ctr">
              <a:lnSpc>
                <a:spcPts val="2109"/>
              </a:lnSpc>
            </a:pPr>
            <a:r>
              <a:rPr lang="en-US" sz="1507">
                <a:solidFill>
                  <a:srgbClr val="000000"/>
                </a:solidFill>
                <a:latin typeface="Open Sans"/>
              </a:rPr>
              <a:t>4. Soto Tangkar</a:t>
            </a:r>
          </a:p>
        </p:txBody>
      </p:sp>
      <p:sp>
        <p:nvSpPr>
          <p:cNvPr id="18" name="TextBox 18"/>
          <p:cNvSpPr txBox="1"/>
          <p:nvPr/>
        </p:nvSpPr>
        <p:spPr>
          <a:xfrm>
            <a:off x="4383326" y="2815155"/>
            <a:ext cx="4112674" cy="1621073"/>
          </a:xfrm>
          <a:prstGeom prst="rect">
            <a:avLst/>
          </a:prstGeom>
        </p:spPr>
        <p:txBody>
          <a:bodyPr lIns="0" tIns="0" rIns="0" bIns="0" rtlCol="0" anchor="t">
            <a:spAutoFit/>
          </a:bodyPr>
          <a:lstStyle/>
          <a:p>
            <a:pPr algn="ctr">
              <a:lnSpc>
                <a:spcPts val="2641"/>
              </a:lnSpc>
            </a:pPr>
            <a:r>
              <a:rPr lang="en-US" sz="1887">
                <a:solidFill>
                  <a:srgbClr val="000000"/>
                </a:solidFill>
                <a:latin typeface="Open Sans Extra Bold"/>
              </a:rPr>
              <a:t>Kata "Tangkar" berasal dari bahasa Betawi yang berarti Iga Sapi. Kuliner ini sudah ada sejak zaman penjajahan Belanda</a:t>
            </a:r>
          </a:p>
          <a:p>
            <a:pPr algn="ctr">
              <a:lnSpc>
                <a:spcPts val="2641"/>
              </a:lnSpc>
            </a:pPr>
            <a:endParaRPr lang="en-US" sz="1887">
              <a:solidFill>
                <a:srgbClr val="000000"/>
              </a:solidFill>
              <a:latin typeface="Open Sans Extra Bold"/>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FOLDER" val="C:\Users\USER\Downloads\Makanan (25,4× 14,29 cm) (25 × 14 cm)\"/>
  <p:tag name="ISPRING_PRESENTATION_PATH" val="C:\Users\USER\Downloads\Makanan (25,4× 14,29 cm) (25 × 14 cm).pptx"/>
  <p:tag name="ISPRING_PROJECT_VERSION" val="9.3"/>
  <p:tag name="ISPRING_PROJECT_FOLDER_UPDATED" val="1"/>
  <p:tag name="ISPRING_SCREEN_RECS_UPDATED" val="C:\Users\USER\Downloads\Makanan (25,4× 14,29 cm) (25 × 14 cm)\"/>
  <p:tag name="ISPRING_UUID" val="{F352C59E-D50A-453C-93BE-F47C16AFA9FF}"/>
  <p:tag name="ISPRING_PRESENTATION_TITLE" val="Makanan (25,4× 14,29 cm) (25 × 14 cm)"/>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8484f4eafba91ce9498741aae819e8b61c0737f2"/>
  <p:tag name="GENSWF_SLIDE_UID" val="{0F9C7E39-2DA5-44C2-8E49-1233A660765D}:264"/>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8484f4eafba91ce9498741aae819e8b61c0737f2"/>
  <p:tag name="GENSWF_SLIDE_UID" val="{FF669E34-648A-4BEA-906F-E842FA5CC1CD}:265"/>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8484f4eafba91ce9498741aae819e8b61c0737f2"/>
  <p:tag name="GENSWF_SLIDE_UID" val="{3381BD8F-0276-40D1-9E5A-A1A7BD3E54A6}:2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8484f4eafba91ce9498741aae819e8b61c0737f2"/>
  <p:tag name="GENSWF_SLIDE_UID" val="{CD6779BA-8F69-4FA6-B67E-B8E11EAF328C}:267"/>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8484f4eafba91ce9498741aae819e8b61c0737f2"/>
  <p:tag name="GENSWF_SLIDE_UID" val="{CE19C3D8-2CB7-49A2-9C4F-E5A8EFE612AE}:268"/>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8484f4eafba91ce9498741aae819e8b61c0737f2"/>
  <p:tag name="GENSWF_SLIDE_UID" val="{EEE51A22-3127-41B0-9CD6-151319C561FE}:269"/>
</p:tagLst>
</file>

<file path=ppt/tags/tag1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8484f4eafba91ce9498741aae819e8b61c0737f2"/>
  <p:tag name="GENSWF_SLIDE_UID" val="{6BFD82E1-BB3F-423A-9B0B-CBB940D0E1F7}:270"/>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8484f4eafba91ce9498741aae819e8b61c0737f2"/>
  <p:tag name="GENSWF_SLIDE_UID" val="{D90A0CB8-A6A5-4687-B09D-44C3FC1C51E2}:271"/>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8484f4eafba91ce9498741aae819e8b61c0737f2"/>
  <p:tag name="GENSWF_SLIDE_UID" val="{21B78A9F-BF2B-44BA-B512-8E6460D6148C}:272"/>
</p:tagLst>
</file>

<file path=ppt/tags/tag1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8484f4eafba91ce9498741aae819e8b61c0737f2"/>
  <p:tag name="GENSWF_SLIDE_UID" val="{740F53EF-9B18-4D4B-85D0-ADAEE0A7CAD6}:273"/>
</p:tagLst>
</file>

<file path=ppt/tags/tag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8484f4eafba91ce9498741aae819e8b61c0737f2"/>
  <p:tag name="GENSWF_SLIDE_UID" val="{798E8467-27BE-4C86-A76E-D7BC859C2069}:256"/>
</p:tagLst>
</file>

<file path=ppt/tags/tag2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8484f4eafba91ce9498741aae819e8b61c0737f2"/>
  <p:tag name="GENSWF_SLIDE_UID" val="{EA0188DC-FDEB-4739-8DCF-A9DDC23968B1}:274"/>
</p:tagLst>
</file>

<file path=ppt/tags/tag2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8484f4eafba91ce9498741aae819e8b61c0737f2"/>
  <p:tag name="GENSWF_SLIDE_UID" val="{867B40B2-3FF9-4B99-A4CC-6F4BE412DE00}:275"/>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3CC3D08D-8D22-45A2-9D39-D138F61C5DB8}:276"/>
</p:tagLst>
</file>

<file path=ppt/tags/tag2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25E5D1B7-5781-4C24-B425-C4B42549DEC7}:277"/>
</p:tagLst>
</file>

<file path=ppt/tags/tag2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8484f4eafba91ce9498741aae819e8b61c0737f2"/>
  <p:tag name="GENSWF_SLIDE_UID" val="{A2D98763-986A-449C-A332-77885C5F0BFD}:278"/>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8484f4eafba91ce9498741aae819e8b61c0737f2"/>
  <p:tag name="GENSWF_SLIDE_UID" val="{83E26F47-0B4A-42F5-BB23-B053F5AA5B27}:257"/>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8484f4eafba91ce9498741aae819e8b61c0737f2"/>
  <p:tag name="GENSWF_SLIDE_UID" val="{55C033FD-474D-40DC-9C48-BBBFA9EE7C41}:258"/>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8484f4eafba91ce9498741aae819e8b61c0737f2"/>
  <p:tag name="GENSWF_SLIDE_UID" val="{039E205D-90D5-4B6B-834E-438F96BB0081}:25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8484f4eafba91ce9498741aae819e8b61c0737f2"/>
  <p:tag name="GENSWF_SLIDE_UID" val="{FC64CB79-B56F-44B8-B96F-E9BCF97C4010}:26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8484f4eafba91ce9498741aae819e8b61c0737f2"/>
  <p:tag name="GENSWF_SLIDE_UID" val="{E7A9C8BA-5465-4425-A43A-CA14E5D0B95C}:261"/>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8484f4eafba91ce9498741aae819e8b61c0737f2"/>
  <p:tag name="GENSWF_SLIDE_UID" val="{B565FB72-B30D-45D4-8DE9-D29C705FAE56}:262"/>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8484f4eafba91ce9498741aae819e8b61c0737f2"/>
  <p:tag name="GENSWF_SLIDE_UID" val="{38129C09-22E4-4BF3-ACFF-3D8D83F37B22}:26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519</Words>
  <Application>Microsoft Office PowerPoint</Application>
  <PresentationFormat>Custom</PresentationFormat>
  <Paragraphs>98</Paragraphs>
  <Slides>23</Slides>
  <Notes>1</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CS Gordon Serif</vt:lpstr>
      <vt:lpstr>Open Sans</vt:lpstr>
      <vt:lpstr>Arial</vt:lpstr>
      <vt:lpstr>Algerian</vt:lpstr>
      <vt:lpstr>Open Sans Extra Bold</vt:lpstr>
      <vt:lpstr>Calibri</vt:lpstr>
      <vt:lpstr>Times Neue Roman</vt:lpstr>
      <vt:lpstr>Times Neue Roman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Makanan (25,4× 14,29 cm) (25 × 14 cm)</dc:title>
  <cp:lastModifiedBy>USER</cp:lastModifiedBy>
  <cp:revision>4</cp:revision>
  <dcterms:created xsi:type="dcterms:W3CDTF">2006-08-16T00:00:00Z</dcterms:created>
  <dcterms:modified xsi:type="dcterms:W3CDTF">2022-12-19T16:58:54Z</dcterms:modified>
  <dc:identifier>DAFVNJEX9CE</dc:identifier>
</cp:coreProperties>
</file>